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61" r:id="rId5"/>
    <p:sldId id="262" r:id="rId6"/>
    <p:sldId id="258" r:id="rId7"/>
    <p:sldId id="263" r:id="rId8"/>
    <p:sldId id="264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3" d="100"/>
          <a:sy n="83" d="100"/>
        </p:scale>
        <p:origin x="-629" y="-77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45912-CFC2-4C0C-BBF3-0A71F6A23973}" type="datetimeFigureOut">
              <a:rPr lang="ru-RU" smtClean="0"/>
              <a:pPr/>
              <a:t>27.04.2021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3391F-5539-42DD-8324-93210D8B0D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22010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45912-CFC2-4C0C-BBF3-0A71F6A23973}" type="datetimeFigureOut">
              <a:rPr lang="ru-RU" smtClean="0"/>
              <a:pPr/>
              <a:t>27.04.2021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3391F-5539-42DD-8324-93210D8B0D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0225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45912-CFC2-4C0C-BBF3-0A71F6A23973}" type="datetimeFigureOut">
              <a:rPr lang="ru-RU" smtClean="0"/>
              <a:pPr/>
              <a:t>27.04.2021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3391F-5539-42DD-8324-93210D8B0D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4154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45912-CFC2-4C0C-BBF3-0A71F6A23973}" type="datetimeFigureOut">
              <a:rPr lang="ru-RU" smtClean="0"/>
              <a:pPr/>
              <a:t>27.04.2021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3391F-5539-42DD-8324-93210D8B0D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5716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45912-CFC2-4C0C-BBF3-0A71F6A23973}" type="datetimeFigureOut">
              <a:rPr lang="ru-RU" smtClean="0"/>
              <a:pPr/>
              <a:t>27.04.2021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3391F-5539-42DD-8324-93210D8B0D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0265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45912-CFC2-4C0C-BBF3-0A71F6A23973}" type="datetimeFigureOut">
              <a:rPr lang="ru-RU" smtClean="0"/>
              <a:pPr/>
              <a:t>27.04.2021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3391F-5539-42DD-8324-93210D8B0D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5769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45912-CFC2-4C0C-BBF3-0A71F6A23973}" type="datetimeFigureOut">
              <a:rPr lang="ru-RU" smtClean="0"/>
              <a:pPr/>
              <a:t>27.04.2021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3391F-5539-42DD-8324-93210D8B0D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557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45912-CFC2-4C0C-BBF3-0A71F6A23973}" type="datetimeFigureOut">
              <a:rPr lang="ru-RU" smtClean="0"/>
              <a:pPr/>
              <a:t>27.04.2021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3391F-5539-42DD-8324-93210D8B0D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0756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45912-CFC2-4C0C-BBF3-0A71F6A23973}" type="datetimeFigureOut">
              <a:rPr lang="ru-RU" smtClean="0"/>
              <a:pPr/>
              <a:t>27.04.2021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3391F-5539-42DD-8324-93210D8B0D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6853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45912-CFC2-4C0C-BBF3-0A71F6A23973}" type="datetimeFigureOut">
              <a:rPr lang="ru-RU" smtClean="0"/>
              <a:pPr/>
              <a:t>27.04.2021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3391F-5539-42DD-8324-93210D8B0D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182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45912-CFC2-4C0C-BBF3-0A71F6A23973}" type="datetimeFigureOut">
              <a:rPr lang="ru-RU" smtClean="0"/>
              <a:pPr/>
              <a:t>27.04.2021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3391F-5539-42DD-8324-93210D8B0D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6674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945912-CFC2-4C0C-BBF3-0A71F6A23973}" type="datetimeFigureOut">
              <a:rPr lang="ru-RU" smtClean="0"/>
              <a:pPr/>
              <a:t>27.04.2021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E3391F-5539-42DD-8324-93210D8B0D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2716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80634" y="285981"/>
            <a:ext cx="113765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Великая Отечественная война (1941-1945г.г.) в искусстве ПЛАКАТА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057" y="1049845"/>
            <a:ext cx="3517886" cy="550493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318" y="1740779"/>
            <a:ext cx="2211368" cy="359558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311" y="1663607"/>
            <a:ext cx="2320211" cy="360381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2" name="Военные фон — Без названия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90401" y="56808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616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7446" y="3583426"/>
            <a:ext cx="2070602" cy="270999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15" y="643725"/>
            <a:ext cx="7431391" cy="520574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5728" y="438718"/>
            <a:ext cx="1446674" cy="217001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4159" y="1153156"/>
            <a:ext cx="1438836" cy="216075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</p:spTree>
    <p:extLst>
      <p:ext uri="{BB962C8B-B14F-4D97-AF65-F5344CB8AC3E}">
        <p14:creationId xmlns:p14="http://schemas.microsoft.com/office/powerpoint/2010/main" val="235461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51" y="524434"/>
            <a:ext cx="4234320" cy="310627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6163" y="3717072"/>
            <a:ext cx="1960731" cy="288507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654" y="3630705"/>
            <a:ext cx="2030877" cy="305781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7031" y="3897328"/>
            <a:ext cx="4174640" cy="270481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217" y="349624"/>
            <a:ext cx="3953994" cy="296549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</p:spTree>
    <p:extLst>
      <p:ext uri="{BB962C8B-B14F-4D97-AF65-F5344CB8AC3E}">
        <p14:creationId xmlns:p14="http://schemas.microsoft.com/office/powerpoint/2010/main" val="234883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036" y="578223"/>
            <a:ext cx="2262592" cy="29753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70" y="497541"/>
            <a:ext cx="2278484" cy="355002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672" y="578223"/>
            <a:ext cx="2547670" cy="321435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426" y="497541"/>
            <a:ext cx="2207021" cy="333536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383" y="4229000"/>
            <a:ext cx="3296849" cy="247263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451" y="4292971"/>
            <a:ext cx="1887102" cy="242583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628" y="3792573"/>
            <a:ext cx="1986678" cy="29090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</p:spTree>
    <p:extLst>
      <p:ext uri="{BB962C8B-B14F-4D97-AF65-F5344CB8AC3E}">
        <p14:creationId xmlns:p14="http://schemas.microsoft.com/office/powerpoint/2010/main" val="376903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11" y="411701"/>
            <a:ext cx="2104170" cy="301729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859" y="411701"/>
            <a:ext cx="4038282" cy="603459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765" y="411701"/>
            <a:ext cx="2178424" cy="310952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34" y="4007908"/>
            <a:ext cx="2791684" cy="22180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458" y="4155140"/>
            <a:ext cx="1298684" cy="194153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8459" y="4007908"/>
            <a:ext cx="1497204" cy="22180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</p:spTree>
    <p:extLst>
      <p:ext uri="{BB962C8B-B14F-4D97-AF65-F5344CB8AC3E}">
        <p14:creationId xmlns:p14="http://schemas.microsoft.com/office/powerpoint/2010/main" val="3749987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537" y="642195"/>
            <a:ext cx="2172450" cy="315766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535" y="3123751"/>
            <a:ext cx="4208930" cy="34337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858" y="642195"/>
            <a:ext cx="2123019" cy="305031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429" y="642195"/>
            <a:ext cx="3393141" cy="22897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72" y="4426663"/>
            <a:ext cx="1561730" cy="206538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787" y="95250"/>
            <a:ext cx="4162425" cy="66675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224" y="4354532"/>
            <a:ext cx="3124641" cy="206538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196" y="4880985"/>
            <a:ext cx="1529580" cy="115674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</p:spTree>
    <p:extLst>
      <p:ext uri="{BB962C8B-B14F-4D97-AF65-F5344CB8AC3E}">
        <p14:creationId xmlns:p14="http://schemas.microsoft.com/office/powerpoint/2010/main" val="1614686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629" y="675154"/>
            <a:ext cx="4953000" cy="340995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80" y="3608294"/>
            <a:ext cx="2845174" cy="284517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436" y="564775"/>
            <a:ext cx="1620498" cy="275664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340" y="389965"/>
            <a:ext cx="2115671" cy="327929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3" t="6583" r="9376" b="10758"/>
          <a:stretch>
            <a:fillRect/>
          </a:stretch>
        </p:blipFill>
        <p:spPr>
          <a:xfrm>
            <a:off x="4750129" y="4263681"/>
            <a:ext cx="3253839" cy="241025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139" y="3990181"/>
            <a:ext cx="1590071" cy="246328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</p:spTree>
    <p:extLst>
      <p:ext uri="{BB962C8B-B14F-4D97-AF65-F5344CB8AC3E}">
        <p14:creationId xmlns:p14="http://schemas.microsoft.com/office/powerpoint/2010/main" val="269276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309360" y="6402544"/>
            <a:ext cx="58064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( источник заимствования музыки: 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https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://lightaudio.ru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/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)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84048" y="219457"/>
            <a:ext cx="1134770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Лучшие художники страны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В.Корецкий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, Л. Голованов, В. Дени,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Кукрыниксы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И.Тоидзе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, А. Самохвалов, Д.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Шмаринов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создавали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плакаты, которые являлись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мощным средством агитации и пропаганды, воздействующим на сознание и настроение людей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Плакат рождал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необходимые для войны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гнев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ярость, ненависть – и в то же время, любовь к семье, которой угрожает враг, к родному дому, к Родине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Книги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отдела социально – гуманитарной литературы, корп. Б, ауд. 407 </a:t>
            </a:r>
            <a:endParaRPr lang="ru-RU" sz="24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676455" y="2291972"/>
            <a:ext cx="478881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Страницы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героической истории. Изобразительное искусство в Центральном музее Вооруженных Сил СССР : альбом. – М. : Сов.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худож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., 1988. – 175 с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.</a:t>
            </a:r>
            <a:endParaRPr lang="ru-RU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endParaRPr lang="ru-RU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endParaRPr lang="ru-RU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Свиридова И. А. Виктор Николаевич Дени / И. А. Свиридова. – М. : Изобразительное искусство, 1978. – 206 с.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26" name="Picture 2" descr="C:\Users\sotrudnik\Desktop\ПЛАКАТЫ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143" y="2250781"/>
            <a:ext cx="2378397" cy="330276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otrudnik\Desktop\ПЛАКАТЫ\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2452" y="2291973"/>
            <a:ext cx="2595429" cy="326157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9023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</TotalTime>
  <Words>167</Words>
  <Application>Microsoft Office PowerPoint</Application>
  <PresentationFormat>Произвольный</PresentationFormat>
  <Paragraphs>10</Paragraphs>
  <Slides>8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sotrudnik</dc:creator>
  <cp:lastModifiedBy>admin</cp:lastModifiedBy>
  <cp:revision>26</cp:revision>
  <dcterms:created xsi:type="dcterms:W3CDTF">2021-04-20T11:06:05Z</dcterms:created>
  <dcterms:modified xsi:type="dcterms:W3CDTF">2021-04-27T11:47:37Z</dcterms:modified>
</cp:coreProperties>
</file>