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61" r:id="rId6"/>
    <p:sldId id="259" r:id="rId7"/>
    <p:sldId id="263" r:id="rId8"/>
    <p:sldId id="264" r:id="rId9"/>
    <p:sldId id="266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BE1F-67D6-44F8-B3F3-ED52C62FFA02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C2F0-1338-4B72-938F-E0431AEAE2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5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C2F0-1338-4B72-938F-E0431AEAE2F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8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C2F0-1338-4B72-938F-E0431AEAE2F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45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C2F0-1338-4B72-938F-E0431AEAE2F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31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C2F0-1338-4B72-938F-E0431AEAE2F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21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52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27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88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74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30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78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8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34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7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25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23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6AA2-8727-4435-A7FA-6A24405D164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372" y="4221088"/>
            <a:ext cx="5544616" cy="201622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/>
            </a:r>
            <a:b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Bahnschrift SemiLight SemiConde" panose="020B0502040204020203" pitchFamily="34" charset="0"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/>
            </a:r>
            <a:br>
              <a:rPr lang="ru-RU" sz="2400" i="1" dirty="0">
                <a:solidFill>
                  <a:schemeClr val="bg2">
                    <a:lumMod val="50000"/>
                  </a:schemeClr>
                </a:solidFill>
                <a:latin typeface="Bahnschrift SemiLight SemiConde" panose="020B0502040204020203" pitchFamily="34" charset="0"/>
              </a:rPr>
            </a:br>
            <a:r>
              <a:rPr lang="ru-RU" sz="3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>к 110 - летию со дня рождения</a:t>
            </a:r>
            <a:r>
              <a:rPr lang="ru-RU" sz="27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/>
            </a:r>
            <a:br>
              <a:rPr lang="ru-RU" sz="27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</a:b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/>
            </a:r>
            <a:b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</a:b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/>
            </a:r>
            <a:b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</a:br>
            <a:r>
              <a:rPr lang="ru-RU" sz="3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>профессор </a:t>
            </a:r>
            <a:r>
              <a:rPr lang="ru-RU" sz="3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>по кафедре           </a:t>
            </a:r>
            <a:br>
              <a:rPr lang="ru-RU" sz="3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</a:br>
            <a:r>
              <a:rPr lang="ru-RU" sz="3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>технологии машиностроения</a:t>
            </a:r>
            <a:br>
              <a:rPr lang="ru-RU" sz="3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</a:br>
            <a:r>
              <a:rPr lang="ru-RU" sz="3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/>
            </a:r>
            <a:br>
              <a:rPr lang="ru-RU" sz="3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</a:br>
            <a:endParaRPr lang="ru-RU" sz="3100" b="1" i="1" dirty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106" y="1622947"/>
            <a:ext cx="2855049" cy="42346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547664" y="309245"/>
            <a:ext cx="74168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>    </a:t>
            </a:r>
            <a:r>
              <a:rPr lang="ru-RU" sz="4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</a:rPr>
              <a:t>Профессора Политеха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Bahnschrift SemiLight SemiConde" panose="020B0502040204020203" pitchFamily="34" charset="0"/>
              </a:rPr>
              <a:t/>
            </a:r>
            <a:b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Bahnschrift SemiLight SemiConde" panose="020B0502040204020203" pitchFamily="34" charset="0"/>
              </a:rPr>
            </a:b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1556792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tka Display" pitchFamily="2" charset="0"/>
              </a:rPr>
              <a:t>            Палей </a:t>
            </a:r>
          </a:p>
          <a:p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tka Display" pitchFamily="2" charset="0"/>
              </a:rPr>
              <a:t> Михаил </a:t>
            </a:r>
            <a:r>
              <a:rPr lang="ru-RU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tka Display" pitchFamily="2" charset="0"/>
              </a:rPr>
              <a:t>М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tka Display" pitchFamily="2" charset="0"/>
              </a:rPr>
              <a:t>аркович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tka Display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8" y="309245"/>
            <a:ext cx="1728159" cy="134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2197" y="3465434"/>
            <a:ext cx="48221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tka Display" pitchFamily="2" charset="0"/>
              </a:rPr>
              <a:t>(16.11.1912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tka Display" pitchFamily="2" charset="0"/>
              </a:rPr>
              <a:t> - 30.08.2002 )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tka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5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перед родиной М.М. Палей был награждён: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рденами «Красной Звезды», «Трудового Красного Знамени», 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Поче­та»,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оборону Сталинграда»,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доблестный труд в Великой Отечествен­ной войне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1941—1945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гг.».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17" y="2276872"/>
            <a:ext cx="1405679" cy="1987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2" y="2276872"/>
            <a:ext cx="2034734" cy="1987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96" y="2276873"/>
            <a:ext cx="1454969" cy="1994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65" y="2227386"/>
            <a:ext cx="1369819" cy="2031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18" y="2239645"/>
            <a:ext cx="1173548" cy="20316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V="1">
            <a:off x="539551" y="4366801"/>
            <a:ext cx="8352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Званием Заслуженный работник высшей школы РФ.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04" y="4795595"/>
            <a:ext cx="2104302" cy="171838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53" y="5589240"/>
            <a:ext cx="13176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8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327726" cy="561662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6632"/>
            <a:ext cx="892899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кафедрой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машиностроения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д.т.н.,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Ю.Н.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Полянчикова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«...Когда в 1976 г. кафедра переехала в новый учебный корпус «Б»,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её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д.т.н., профессор Н.В. Талантов выделил М.М. Палею небольшой отдельный кабинет. Однако дверь в этот кабинет никогда не закрывалась. В нем постоянно находились сотрудники нашей и других кафедр и, конечно же, студенты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хотелось услышать мудрые замечания и советы по проведению занятий, содержанию учебных пособий и т.п. Студенты учились у него как оформлять семестровые работы, научные рефераты. У Михаила Марковича не было определенных дней и часов для консультаций – он проводил их постоянно, пока был на кафедре.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любовно называли Михаила Марковича «наш дедушка Палей». Он никогда ни на кого не повышал голос, даже при беседе с самыми нерадивыми студентами. Его умение объяснять просто и доходчиво сложные места в лекционном материале или в научной статье удивляло всех,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студенты и сотрудники (особенно молодые преподаватели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тянулись к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нему…»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5589240"/>
            <a:ext cx="13176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395536" y="260648"/>
            <a:ext cx="8352928" cy="540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1930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после окончания индустриального техникума,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Маркович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Палей поступил в только что созданный Сталинградский тракторостроительный институт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1934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оказавшись в первом выпуске инженеров по специальности «Холодная обработка металлов резанием»,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диплом под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№2.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41" y="2708920"/>
            <a:ext cx="3873833" cy="24754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645" y="5301208"/>
            <a:ext cx="2329943" cy="138244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4" y="3573016"/>
            <a:ext cx="4162184" cy="21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805264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Сталинградский тракторостроительный институт 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(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30-е годы)</a:t>
            </a:r>
          </a:p>
        </p:txBody>
      </p:sp>
    </p:spTree>
    <p:extLst>
      <p:ext uri="{BB962C8B-B14F-4D97-AF65-F5344CB8AC3E}">
        <p14:creationId xmlns:p14="http://schemas.microsoft.com/office/powerpoint/2010/main" val="4544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395536" y="260648"/>
            <a:ext cx="8352928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обучения в вузе он работал на Сталинградском тракторном заводе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(СТЗ) –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старшим мастером, инженером-технологом, инженером-проектировщиком. </a:t>
            </a:r>
            <a:b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1935 по 1942 гг. он продолжил работу на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СТЗ старшим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инженером, заведующим лабораторией резания, заместителем начальника цеха, начальником инструментального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отдела.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1" y="2636912"/>
            <a:ext cx="3170994" cy="216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6" name="Прямоугольник 5"/>
          <p:cNvSpPr/>
          <p:nvPr/>
        </p:nvSpPr>
        <p:spPr>
          <a:xfrm rot="10800000" flipV="1">
            <a:off x="547899" y="6034530"/>
            <a:ext cx="4888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Артиллерийский тягач СТЗ-5 "Сталинец" на Красной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47900" y="4873983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СХТЗ 15/30 — марка колёсного трактора, выпускавшегося Сталинградским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тракторным заводом.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11" y="2624421"/>
            <a:ext cx="26892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45" y="4549775"/>
            <a:ext cx="354806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3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30255" cy="64087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Михаил Маркович </a:t>
            </a:r>
            <a:b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продолжал трудиться на благо Родины. Проработав в Омске один год начальником корпуса №12 завода №174, он снова вернулся на родной завод в тяжелом для Сталинграда 1943 году, где и проработал до 1952 года в должности начальника инструментального отдела, заведующим технологическим бюро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четыре года Михаил Маркович трудился начальником цеха и отдела метизного завода, а с 1956 г., в течение 5 лет, </a:t>
            </a:r>
            <a:b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заведовал кафедрой промышленного производства Сталинградской высшей партийной школы. </a:t>
            </a:r>
            <a:b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76483"/>
            <a:ext cx="3533846" cy="2075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36912"/>
            <a:ext cx="3240360" cy="2115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9040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669674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-315416"/>
            <a:ext cx="828092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 по 1969 гг., Михаил Маркович посвятил работе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кафедрой технических дисциплин в педагогическом институте. 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кандидатской диссертации и получения звания доцента М.М. Палей пришел на кафедру «Технология машиностроения»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Волгоградский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Институт, где и проработал до конца жизни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разные годы читал курсы лекций по дисциплинам: «Технология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машиностроения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«Технология двигателестроения», «Технология химического машиностроения и аппаратостроения». Как лектора его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отличало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прекрасное знание построения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обработки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деталей, умение связать теорию 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практику.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3138"/>
            <a:ext cx="3391681" cy="1872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343138"/>
            <a:ext cx="2880320" cy="1936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117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99799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Маркович Палей является автором свыше 70 научных работ,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опубликовал 10 учебников, 17 учебных пособий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методических указаний к лабораторным работам, практическим занятиям, курсовому и дипломному проектированию.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7734"/>
            <a:ext cx="1715968" cy="217356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627784" y="1700808"/>
            <a:ext cx="61206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Палей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Технология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металлорежущих инструментов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для втузов / М. М. Палей. - 2-е изд., перераб. и доп. - М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Машиностроение, 1982. - 256 с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.-Текст: непосредственный.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экземпляров: всего - 238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Местонахождение: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аб.ц, ВГТЗ, Деп.хр., чзN1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чзN2,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чзN4.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Палей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М. Технология производства приспособлений пресс-форм и штампов / М. М. Палей. - 2-е изд., перераб. и доп. - М. : Машиностроение, 1979. - 239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с.-Текст: непосредственный.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экземпляров: всего - 15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аб.ц, НФ, НЧЗ, чзN1 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48547"/>
            <a:ext cx="1715968" cy="2251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76057"/>
            <a:ext cx="13176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2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2932" y="-171400"/>
            <a:ext cx="8066238" cy="15487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и учебные пособия написанным им стали классикой.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ним продолжают получать образование  современные студенты.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99793" y="1196752"/>
            <a:ext cx="5688632" cy="532859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М. Технология производства режущего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для машиностр. вузов / М. М. Палей. - М. :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Машгиз,1963.-483с.-Текст: непосредственный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экземпляров: всего - 29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Местонахождение: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аб.ц, чзN1.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М. Технология шлифования и заточки режущего инструмента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М. Палей, Л. Г. Дибнер, М. Д. Флид . - Москва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Машиностроение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1988. - 287 с. - (Библиотека инструментальщика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).-Текст: непосредственный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экземпляров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всего – 34.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аб.ц; ВГТЗ; чз №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чз №4.</a:t>
            </a:r>
          </a:p>
          <a:p>
            <a:pPr marL="0" indent="0">
              <a:buNone/>
            </a:pP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95327"/>
            <a:ext cx="1821056" cy="24220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1730012" cy="24764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1248"/>
            <a:ext cx="13176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6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2226" y="-99392"/>
            <a:ext cx="8066238" cy="15487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7638" y="1556792"/>
            <a:ext cx="6806890" cy="49685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050094" cy="2880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Прямоугольник 1"/>
          <p:cNvSpPr/>
          <p:nvPr/>
        </p:nvSpPr>
        <p:spPr>
          <a:xfrm>
            <a:off x="2987824" y="476672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Палей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М. Технология и автоматизация инструментального производства: учеб. для студ. вузов / М. М. Палей. - Волгоград: ВолгГТУ, 1995. - 486, [1] с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непосредственный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экземпляров: всего –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Местонахождение: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аб.ц; ВГТЗ; чз №1;чз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3584650"/>
            <a:ext cx="5376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Палей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Технология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технологической оснастки. Технология производства штампов листовой штамповки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М. М. Палей ; ВолгГТУ. - Волгоград : РПК "Политехник", 2001. - 88 с. - ISBN 5-230-03918-3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.-Текст: непосредственный.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экземпляров: всего –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55.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Местонахождение: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аб.ц; ВГТЗ; чз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sotrudnik\Desktop\ПАЛЕЙ М.М\книги\Тех пр тех оснаст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1" y="3615904"/>
            <a:ext cx="2050755" cy="29452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611" y="5616759"/>
            <a:ext cx="13176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4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3059832" y="260648"/>
            <a:ext cx="5256584" cy="288032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Палей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М. Технология производства и ремонта машин : учеб. пособие.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Ч.1,Ч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 / М. М. Палей, В. М. Оробинский, Ю. Н. Полянчиков ; ВолгГТУ. - Волгоград : ВолгГТУ, 1997. - 93 с. – Текст непосредственный.- ISBN 5-230-03704-0.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экземпляров: всего – 37.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Местонахождение: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аб.ц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ВГТЗ; ММФ; чз№1; чз№2; чз№4.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31840" y="3019630"/>
            <a:ext cx="5688632" cy="3505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226" y="548680"/>
            <a:ext cx="7778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3501008"/>
            <a:ext cx="51845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Палей, М. М. Малоотходная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 методы сокращения расхода инструментальных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материалов: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для заоч. курсов повышения квалиф. ИТР по проектированию и производству режущего инструмента / М. М. Палей. - М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Машиностроение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1984. - 51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с.-Текст: непосредственный.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экземпляров: всего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Местонахождение: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чз. №1.</a:t>
            </a:r>
          </a:p>
          <a:p>
            <a:endParaRPr lang="ru-RU" dirty="0"/>
          </a:p>
        </p:txBody>
      </p:sp>
      <p:pic>
        <p:nvPicPr>
          <p:cNvPr id="2050" name="Picture 2" descr="C:\Users\sotrudnik\Desktop\ПАЛЕЙ М.М\книги\тех пр и ремонта 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944216" cy="27589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trudnik\Desktop\ПАЛЕЙ М.М\книги\малоотход те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7" y="3384084"/>
            <a:ext cx="1938259" cy="29608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03" y="5733256"/>
            <a:ext cx="13176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613</TotalTime>
  <Words>626</Words>
  <Application>Microsoft Office PowerPoint</Application>
  <PresentationFormat>Экран (4:3)</PresentationFormat>
  <Paragraphs>68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к 110 - летию со дня рождения   профессор по кафедре            технологии машиностроения  </vt:lpstr>
      <vt:lpstr> В 1930 году, после окончания индустриального техникума,  Михаил Маркович Палей поступил в только что созданный Сталинградский тракторостроительный институт.   В 1934 году, оказавшись в первом выпуске инженеров по специальности «Холодная обработка металлов резанием»,  он получил диплом под №2.          </vt:lpstr>
      <vt:lpstr>           Во время обучения в вузе он работал на Сталинградском тракторном заводе (СТЗ) – старшим мастером, инженером-технологом, инженером-проектировщиком.   С 1935 по 1942 гг. он продолжил работу на СТЗ старшим инженером, заведующим лабораторией резания, заместителем начальника цеха, начальником инструментального отдела.  </vt:lpstr>
      <vt:lpstr> В годы Великой Отечественной войны Михаил Маркович  продолжал трудиться на благо Родины. Проработав в Омске один год начальником корпуса №12 завода №174, он снова вернулся на родной завод в тяжелом для Сталинграда 1943 году, где и проработал до 1952 года в должности начальника инструментального отдела, заведующим технологическим бюро.               После этого четыре года Михаил Маркович трудился начальником цеха и отдела метизного завода, а с 1956 г., в течение 5 лет,  заведовал кафедрой промышленного производства Сталинградской высшей партийной школы.   </vt:lpstr>
      <vt:lpstr>  </vt:lpstr>
      <vt:lpstr>Михаил Маркович Палей является автором свыше 70 научных работ, он опубликовал 10 учебников, 17 учебных пособий  и большое количество методических указаний к лабораторным работам, практическим занятиям, курсовому и дипломному проектированию.   </vt:lpstr>
      <vt:lpstr>Учебники и учебные пособия написанным им стали классикой.  По ним продолжают получать образование  современные студенты. </vt:lpstr>
      <vt:lpstr>. </vt:lpstr>
      <vt:lpstr>Палей, М. М. Технология производства и ремонта машин : учеб. пособие. Ч.1,Ч. 2. / М. М. Палей, В. М. Оробинский, Ю. Н. Полянчиков ; ВолгГТУ. - Волгоград : ВолгГТУ, 1997. - 93 с. – Текст непосредственный.- ISBN 5-230-03704-0. Кол-во экземпляров: всего – 37.  Местонахождение: аб.ц; ВГТЗ; ММФ; чз№1; чз№2; чз№4. </vt:lpstr>
      <vt:lpstr>        За заслуги перед родиной М.М. Палей был награждён:   Орденами «Красной Звезды», «Трудового Красного Знамени»,  «Знак Поче­та», медалями «За оборону Сталинграда»,  «За доблестный труд в Великой Отечествен­ной войне  1941—1945 гг.».  </vt:lpstr>
      <vt:lpstr>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77</cp:revision>
  <dcterms:created xsi:type="dcterms:W3CDTF">2021-02-17T08:16:01Z</dcterms:created>
  <dcterms:modified xsi:type="dcterms:W3CDTF">2022-11-16T12:12:42Z</dcterms:modified>
</cp:coreProperties>
</file>