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3366"/>
    <a:srgbClr val="FF9900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>
        <p:scale>
          <a:sx n="80" d="100"/>
          <a:sy n="80" d="100"/>
        </p:scale>
        <p:origin x="-152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7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0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4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8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9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5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8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8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EDDD-87A4-4917-B989-D46694AA8EAA}" type="datetimeFigureOut">
              <a:rPr lang="ru-RU" smtClean="0"/>
              <a:pPr/>
              <a:t>23.09.2025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9EB9-64EE-4240-A541-822898744F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7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0.wmf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5.wdp"/><Relationship Id="rId11" Type="http://schemas.openxmlformats.org/officeDocument/2006/relationships/image" Target="../media/image29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.bin"/><Relationship Id="rId4" Type="http://schemas.microsoft.com/office/2007/relationships/hdphoto" Target="../media/hdphoto14.wdp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1895341"/>
            <a:ext cx="58326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ЗЛОТИН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ГРИГОРИЙ НАУМОВИЧ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(1925 – 2010)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Bahnschrift" pitchFamily="34" charset="0"/>
              </a:rPr>
              <a:t>(к </a:t>
            </a:r>
            <a:r>
              <a:rPr lang="ru-RU" sz="2800" b="1" i="1" dirty="0" smtClean="0">
                <a:solidFill>
                  <a:srgbClr val="C00000"/>
                </a:solidFill>
                <a:latin typeface="Bahnschrift" pitchFamily="34" charset="0"/>
              </a:rPr>
              <a:t>100 </a:t>
            </a:r>
            <a:r>
              <a:rPr lang="ru-RU" sz="2800" b="1" i="1" dirty="0">
                <a:solidFill>
                  <a:srgbClr val="C00000"/>
                </a:solidFill>
                <a:latin typeface="Bahnschrift" pitchFamily="34" charset="0"/>
              </a:rPr>
              <a:t>– летию со дня рождения)</a:t>
            </a:r>
            <a:r>
              <a:rPr lang="ru-RU" sz="2800" b="1" dirty="0">
                <a:solidFill>
                  <a:srgbClr val="C00000"/>
                </a:solidFill>
                <a:latin typeface="Bahnschrift" pitchFamily="34" charset="0"/>
              </a:rPr>
              <a:t> </a:t>
            </a:r>
            <a:r>
              <a:rPr lang="ru-RU" sz="32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</a:t>
            </a:r>
          </a:p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 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                                  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13" y="5003884"/>
            <a:ext cx="86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9" y="548680"/>
            <a:ext cx="1254506" cy="10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20688"/>
            <a:ext cx="5625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Calibri" panose="020F0502020204030204" pitchFamily="34" charset="0"/>
              </a:rPr>
              <a:t>ПРОФЕССОРА ПОЛИТЕХА</a:t>
            </a:r>
            <a:endParaRPr lang="ru-RU" sz="3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813" y="5279971"/>
            <a:ext cx="813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доктор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технических наук, профессор по кафедре теоретических основ теплотехники, заслуженный деятель науки и техники РФ,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крупный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ученый в области двигателестроения</a:t>
            </a:r>
          </a:p>
        </p:txBody>
      </p:sp>
      <p:pic>
        <p:nvPicPr>
          <p:cNvPr id="1026" name="Picture 2" descr="C:\Users\sotrudnik\Desktop\ЗЛОТИН\d2a11a034cb63121be1e1519532bb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44" y="1573070"/>
            <a:ext cx="2644303" cy="36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" y="-31750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3" y="578879"/>
            <a:ext cx="6325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Г. Н. Прикладная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термодинамика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учеб. пособие / Г. Н. Злотин, Ю. В. Иванов, Е. А. Федянов ; ВолгГТУ. - Волгоград : ВолгГТУ, 2008. - 79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3" y="1628800"/>
            <a:ext cx="6359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пособии излагаются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прикладные вопросы транспортной энергетики, элементы химической кинетики.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6" y="578878"/>
            <a:ext cx="2030413" cy="27363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9" y="3717032"/>
            <a:ext cx="2033157" cy="26306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836" y="3758336"/>
            <a:ext cx="6097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Г. Н. Теплотехника и транспортная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энергетика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учеб. пособие / Г. Н. Злотин, М. М. Галимов ; ВолгГТУ. - Волгоград : РПК "Политехник", 2005. - 286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585" y="4941169"/>
            <a:ext cx="6149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пособии представлены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фундаментальные положения технической термодинамики и теории теплообмена, а также прикладные вопросы транспортной энергетики. </a:t>
            </a:r>
          </a:p>
        </p:txBody>
      </p:sp>
    </p:spTree>
    <p:extLst>
      <p:ext uri="{BB962C8B-B14F-4D97-AF65-F5344CB8AC3E}">
        <p14:creationId xmlns:p14="http://schemas.microsoft.com/office/powerpoint/2010/main" val="15975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-36515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34" y="3573016"/>
            <a:ext cx="2088232" cy="2880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70500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Г. Н. Пробивное напряжение и его влияние на образование начального очага 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Г. Н. Злотин, К. В. Приходьков, Е. А. Федянов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Известия ВолгГТУ. Серия «Наземные и транспортные системы» : межвуз. сб. науч.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т.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науч. ред. Е. А. Федянов; ВолгГТУ. – Волгоград, 2007. – Вып. 2, № 8. – С. 62 – 65.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35818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Рассматривается влияние режима работы двигателя на величину пробивного напряжения и связанного с этим ядра воспламенения, а также на критический радиус воспламенения электрической искрой топливовоздушной смеси.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8" y="362102"/>
            <a:ext cx="2432050" cy="31835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85567" y="1772816"/>
            <a:ext cx="604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Рассмотрены термодинамические основы получения низких температур, схемы и циклы наиболее распространенных типов холодильных машин. Приведены показатели эффективности этих циклов.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548680"/>
            <a:ext cx="6076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Циклы холодильных машин и методы анализа 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эффективности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: учеб. пособие / Г. Н. Злотин [и др.] ; ВолгГТУ. - Волгоград : РПК "Политехник", 2006. - 51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с.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685"/>
            <a:ext cx="9182100" cy="689451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7" y="332656"/>
            <a:ext cx="2090737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54951" y="327122"/>
            <a:ext cx="6121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Г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. Н.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Вариации пробивных напряжений и их роль в формировании межцикловой неидентичности процесса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сгорания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Г. Н. Злотин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// Двигателестроение. — 2002. — № 1. — 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.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29—31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статье исследована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зависимость нестабильности напряжения пробоя межэлектродного зазора свечи зажигания от различных факторов и ее влияние на динамику процесса сгорания.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32968"/>
            <a:ext cx="2016224" cy="28083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8178" y="3313630"/>
            <a:ext cx="6318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Г. Н. Моделирование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стохастичности воздействия турбулентности на развитие начального очага горения при искровом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зажигании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Г. Н. Злотин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и др.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// Химическая физика. - 2001. - 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. 20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, №7.- С. 105 - 111.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  <a:p>
            <a:pPr lvl="0"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Bahnschrift" pitchFamily="34" charset="0"/>
            </a:endParaRPr>
          </a:p>
          <a:p>
            <a:pPr lvl="0"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Описывается 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стохастическая математическая модель развития начального очага при искровом зажигании гомогенных турбулизированных топливовоздушных смесей, которая позволяет анализировать влияние на случайные вариации процесса воспламенения параметров турбулентности заряда в камере сгорания при различных составах топливовоздушной смеси, характеристиках искрового разряда, конструкциях свечи зажигания.</a:t>
            </a:r>
          </a:p>
        </p:txBody>
      </p:sp>
      <p:pic>
        <p:nvPicPr>
          <p:cNvPr id="1026" name="Picture 2" descr="C:\Users\sotrudnik\Desktop\Журналы\img4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7" y="332656"/>
            <a:ext cx="20907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398738"/>
              </p:ext>
            </p:extLst>
          </p:nvPr>
        </p:nvGraphicFramePr>
        <p:xfrm>
          <a:off x="6840388" y="274488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10" imgW="914400" imgH="792360" progId="Acrobat.Document.DC">
                  <p:embed/>
                </p:oleObj>
              </mc:Choice>
              <mc:Fallback>
                <p:oleObj name="Acrobat Document" showAsIcon="1" r:id="rId10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0388" y="274488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48345"/>
              </p:ext>
            </p:extLst>
          </p:nvPr>
        </p:nvGraphicFramePr>
        <p:xfrm>
          <a:off x="2507326" y="256802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showAsIcon="1" r:id="rId12" imgW="914400" imgH="792360" progId="Acrobat.Document.DC">
                  <p:embed/>
                </p:oleObj>
              </mc:Choice>
              <mc:Fallback>
                <p:oleObj name="Acrobat Document" showAsIcon="1" r:id="rId12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07326" y="256802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940" y="6275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  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78" y="3212976"/>
            <a:ext cx="8568950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Григорий Наумович Злотин родился 24 сентября 1925 г. в г. Ростов-на-Дону.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Его детство  прошло в Липецке, а в 1941 году, он вместе с мамой и сестрой, переехал в Сталинград.  Здесь же поступил на учебу в тракторостроительный техникум. В течение лета 1942 года он работал на строительстве оборонительных рубежей Сталинграда.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1949 году с отличием закончил Сталинградский механический институт (СМИ) по специальности «Двигатели внутреннего сгорания», работал в  вузе на кафедре «Энергетика» ассистентом, старшим преподавателем, доцентом. Был деканом машиностроительного  и автотракторного факультетов,  позже проректором по учебной работе ВПИ.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75131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Сталинград до войны. Площадь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павших  борцов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697" y="275131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Возведение   оборонительных рубежей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1569"/>
            <a:ext cx="2880320" cy="23113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1569"/>
            <a:ext cx="3168352" cy="23113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58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213" y="274787"/>
            <a:ext cx="8539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СОЗДАНИЕ КАФЕДРЫ «ТЕОРЕТИЧЕСКИЕ ОСНОВЫ ТЕПЛОТЕХНИКИ»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3074" name="Picture 2" descr="C:\Users\Dina\Desktop\30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" y="855787"/>
            <a:ext cx="4564682" cy="259228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840" y="3645024"/>
            <a:ext cx="8531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1972 году  Григорий Наумович Злотин организовал кафедру «Теоретические основы теплотехники», на базе которой в 1997 г. создана кафедра «Теплотехника и гидравлика».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Главной целью проводимых на кафедре исследований рабочих процессов поршневых и роторно-поршневых двигателей был поиск путей снижения расхода ими топлива и выбросов токсичных компонентов с продуктами сгорания. Большая часть работ проводилась по заказам предприятий и НИИ, причем основным заказчиком стал крупнейший в стране Волжский автомобильный завод (г. Тольятти).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1406"/>
            <a:ext cx="3704406" cy="27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354" y="3501008"/>
            <a:ext cx="8402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На базе кафедры, при непосредственном участии  Григория Наумовича, в 1976 г. была создана одна из первых в стране научных лабораторий по проблемам роторно–поршневых двигателей. Выполненные в этой лаборатории исследования позволили определить  пути совершенствования рабочего процесса этих двигателей и выпуску их промышленных партий. В рамках различных программ ученым и его коллегами выполнялись совместные работы с Лидским университетом (Великобритания) и университетом Бен-Гурион (Израиль). В области роторно–поршневых двигателей кафедра стала широко известным научным центром.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969530" y="2857261"/>
            <a:ext cx="336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Г. Н. Злотин (в центре) с сотрудниками кафедры (1975 г.)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192" y="2871531"/>
            <a:ext cx="310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    Г. Н. Злотин (в центре) с представителями АВТОВАЗа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874" y="2885801"/>
            <a:ext cx="254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      На заседании кафедры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               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otrudnik\Desktop\ЗЛОТИН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31" y="403747"/>
            <a:ext cx="2252068" cy="2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trudnik\Desktop\ЗЛОТИН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4" y="423816"/>
            <a:ext cx="2548542" cy="22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trudnik\Desktop\ЗЛОТИН\Рисун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403747"/>
            <a:ext cx="3212443" cy="23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04545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     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НАУЧНАЯ ШКОЛА Г. Н. ЗЛОТИНА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49" y="3649461"/>
            <a:ext cx="8441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С середины 70-х годов, научные интересы Г. Н. Злотина и его коллег, все больше сосредотачиваются  на процессах искрового зажигания  обедненных топливовоздушных смесей. В ходе экспериментов был предложен и реализован оригинальный способ расширения пределов  обеднения топливовоздушной смеси путем подачи микродоз горючих газов, в частности водорода, в зону межэлектродного промежутка свечи зажигания. Высокую оценку специалистов  получила разработанная в ходе  этих исследований специальная аппаратура, экземпляры которой были изготовлены для заводов , НИИ  и научных центров.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2050" name="Picture 2" descr="C:\Users\sotrudnik\Desktop\ЗЛОТИН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43" y="883221"/>
            <a:ext cx="4248472" cy="27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trudnik\Desktop\ЗЛОТИН\Рисун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1548"/>
            <a:ext cx="3024336" cy="26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434" y="296468"/>
            <a:ext cx="554461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ДОСТИЖЕНИЯ И ВКЛАД В НАУКУ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3573015"/>
            <a:ext cx="8568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Григорием Наумовичем были проведены обширные исследования влияния параметров искровых разрядов систем зажигания на развитие процессов воспламенения и сгорания. Эти исследования позволили существенно расширить представления о протекании этих процессов в двигателях и получить важные для практики рекомендации по выбору параметров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систем зажигания.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Злотин был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известен как прекрасный лектор, автор многих учебных пособий по курсам общей теплотехники, технической термодинамики, тепломассообмена, газовой динамики. Всего им подготовлено и издано более 50 учебно-методических пособий.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7550" y="31839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                    Г.Н. Злотин за работой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87" y="3182110"/>
            <a:ext cx="299685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Исследования ученого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824" y="3182110"/>
            <a:ext cx="2713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    Исследования и расчеты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46" y="799216"/>
            <a:ext cx="2404446" cy="23410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otrudnik\Desktop\ЗЛОТИН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76" y="812134"/>
            <a:ext cx="3171848" cy="23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trudnik\Desktop\ЗЛОТИН\Рисунок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86785"/>
            <a:ext cx="2376264" cy="23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5"/>
            <a:ext cx="2952328" cy="28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596" y="3675269"/>
            <a:ext cx="841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При непосредственном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творческом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участии профессора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вузе созданы и развиваются лаборатории термодинамики и теплопередачи, экологических проблем автомобильного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транспорта. В течение многих лет он являлся председателем диссертационного совета по защите докторских и кандидатских диссертаций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.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Григорий Наумович был избран академиком Академии инженерных наук РФ, и Российской Академии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транспорта. В 1991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году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ему было присвоено почетное звание "Заслуженный деятель науки и техники РФ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". Награды: орден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"Знак Почета",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семь медалей.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1027" name="Picture 3" descr="C:\Users\Dina\Desktop\26_02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94" y="531648"/>
            <a:ext cx="2570406" cy="204078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740" y="264417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На защите диссертации аспиранта из Чехии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5" y="3167390"/>
            <a:ext cx="331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Выступление на заседании диссертационного совета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5760" y="2706089"/>
            <a:ext cx="281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ahnschrift" pitchFamily="34" charset="0"/>
              </a:rPr>
              <a:t>Г.Н. Злотин (в центре) со студентами - иностранцами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4098" name="Picture 2" descr="C:\Users\sotrudnik\Desktop\ЗЛОТИН\Рисунок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" y="611187"/>
            <a:ext cx="2765000" cy="19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78904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Мемориальная доска Григорию Наумовичу Злотину установлена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на жилом доме по адресу: ул. Мира, 13, в Центральном районе Волгограда. На черной плите надпись: "В этом доме жил участник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обороны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Сталинграда, Заслуженный деятель науки, доктор технических наук, профессор Злотин Григорий Наумович, отдавший науке 61 год своей жизни", портрет ученого и маленький букет.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4336504" cy="261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54788"/>
            <a:ext cx="2343300" cy="309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53" y="44301"/>
            <a:ext cx="9175750" cy="688975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258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ТРУДЫ профессора Г.Н. ЗЛОТИНА из фондов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Информационно-библиотечного центра ВолгГТУ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96752"/>
            <a:ext cx="62383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Г. Н. Начальный очаг горения при искровом зажигании гомогенных топливовоздушных смесей в замкнутых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объемах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монография / Г. Д. Злотин, Е. А. Федянов ; ВолгГТУ. - Волгоград : ВолгГТУ, 2008. - 152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092870"/>
            <a:ext cx="6166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монографии изложены результаты теоретических и экспериментальных исследований процессов формирования начального очага горения, инициированного электрической искрой в гомогенных топливовоздушных смесях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5" y="1196752"/>
            <a:ext cx="2074163" cy="27521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19" y="3717032"/>
            <a:ext cx="2074162" cy="266429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6138" y="4149080"/>
            <a:ext cx="6359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Злотин,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Г. Н. Особенности рабочего процесса и пути повышения энергетической эффективности роторно-поршневых двигателей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Ванкеля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Электронный ресурс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]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 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монография / Г. Н. Злотин, Е. А. Федянов ; ВолгГТУ. - Волгоград : ВолгГТУ, 2010. - 120 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089" y="5472519"/>
            <a:ext cx="63235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В монографии рассмотрены особенности рабочего процесса роторно-поршневых двигателей Ванкеля. Изложены результаты теоретических и экспериментальных исследований работы таких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двигателей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Bahnschrif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3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1325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admin</cp:lastModifiedBy>
  <cp:revision>444</cp:revision>
  <dcterms:created xsi:type="dcterms:W3CDTF">2020-02-26T07:13:12Z</dcterms:created>
  <dcterms:modified xsi:type="dcterms:W3CDTF">2025-09-23T09:40:41Z</dcterms:modified>
</cp:coreProperties>
</file>