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301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82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59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73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28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78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7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34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35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53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74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D684-71B0-40B0-A72D-93FCA5585CDC}" type="datetimeFigureOut">
              <a:rPr lang="ru-RU" smtClean="0"/>
              <a:t>03.09.2021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D171-E6B6-4111-A81A-4A15BA5F2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98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microsoft.com/office/2007/relationships/hdphoto" Target="../media/hdphoto1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26.png"/><Relationship Id="rId4" Type="http://schemas.microsoft.com/office/2007/relationships/hdphoto" Target="../media/hdphoto17.wdp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40.jpeg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2.png"/><Relationship Id="rId4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25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47.png"/><Relationship Id="rId4" Type="http://schemas.microsoft.com/office/2007/relationships/hdphoto" Target="../media/hdphoto2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90" y="1029"/>
            <a:ext cx="62976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4" y="4941168"/>
            <a:ext cx="60118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27733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93" y="1689447"/>
            <a:ext cx="19446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77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5733256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ina\Desktop\ТЯБИН\ТЯБИН00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02" y="1340768"/>
            <a:ext cx="2214579" cy="34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252609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5649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ТЯБИНСКИЕ ЧТЕНИЯ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005" y="957750"/>
            <a:ext cx="5832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в Волгоградском государственном техническом университете на химико-технологическом факультете проходят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Тябинские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чтения. Это мероприятие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предназначено специально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студентов вуза. Оно неслучайно носит имя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Николая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Васильевича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основал кафедру ПАХП и дал путевку в жизнь многим ученым 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 научную школу.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этих чтениях молодые исследователи представляют свои научные разработки и отстаивают их перед оппонентами.  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2020-2021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учебном году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химико-технологическом факультете ВолгГТУ прошла олимпиада «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Тябинские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чтения», посвященная 100-летию 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Тябина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 рассказом о своем учителе выступил профессор, доктор технических наук Александр Борисович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Голованчиков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9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Dina\Desktop\ТЯБИН\ТЯБИН00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9" y="470400"/>
            <a:ext cx="15605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ina\Desktop\ТЯБИН\ТЯБИН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3924536"/>
            <a:ext cx="1655828" cy="21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ina\Desktop\ТЯБИН\тяб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57" y="528615"/>
            <a:ext cx="1733937" cy="21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ina\Desktop\ТЯБИН\тяб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0" y="3717032"/>
            <a:ext cx="1728192" cy="22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1" y="218372"/>
            <a:ext cx="2088231" cy="273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67" y="218371"/>
            <a:ext cx="2117230" cy="273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67" y="3573016"/>
            <a:ext cx="2150027" cy="276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0" y="3518807"/>
            <a:ext cx="2088231" cy="276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772" y="294544"/>
            <a:ext cx="41044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Тябинские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чтения проходили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расширенном формате с участием студентов и их руководителей от Волжского политехнического института (филиала) ВолгГТУ, кафедр «Технология органического и нефтехимического синтеза» и «Химия и технология переработки эластомеров». В состав жюри, помимо профессорско-преподавательского состава кафедр ПАХПП и базовой кафедры ПАПТУ, входили представители базового предприятия-партнера Волгоградского филиала ООО «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Омсктехуглерод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Магистрантами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бакалаврами были представлены презентации научных разработок, теоретических и экспериментальных исследований. В мероприятии приняли участие 36 человек.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169" y="2873147"/>
            <a:ext cx="1560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Тябин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4269" y="6190404"/>
            <a:ext cx="1652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Тябин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1711" y="2879867"/>
            <a:ext cx="165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 ученые 2021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330" y="6156371"/>
            <a:ext cx="172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Молодые исследователи 2021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9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8090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ТРУДЫ Н. В. ТЯБИНА ИЗ ФОНДА ИБЦ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Dina\Desktop\Скан\журналы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2258041" cy="283624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ina\Desktop\процессы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5083"/>
            <a:ext cx="2317812" cy="2943957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77072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Тябин, Н. В. Реологическая кибернетика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Ч. 1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 В. Тябин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Волгогр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Политехн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Ин-т. – Волгоград :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 и.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1977. – 111 с. : ил.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9524" y="1372461"/>
            <a:ext cx="587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Тябин, Н. В., Попов, А. В. Процессы и аппараты резиновой промышленности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учеб. пособие для техникумов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 В. Тябин, А. В. Попов. – Ленинград : Химия, 1988. – 247,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4223" y="2187848"/>
            <a:ext cx="5870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учебном пособии, в доступной форме, описаны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типовые процессы и аппараты резиновой промышленности. Освещены теоретические основы процессов, приводятся конструкции и методы расчета аппаратов и машин.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4663890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издании представлена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реологическая кибернетика, методы исследования реологических процессов, метод механических моделей, принципы получения реологических уравнений состояния для сложных механических моделей, двухэлементные механические модели, трехэлементные реологические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модели.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60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384376" cy="381642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9020"/>
            <a:ext cx="3744416" cy="3816424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221088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Процессы и аппараты производства полимеров, методы и оборудование для переработки их в изделия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тез.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науч.-техн.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11-13 окт. 1977 г. Вып. 1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ин-т хим.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машиностр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Москва.: МИХМ, 1977. – 165 с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510373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сборнике представлены исследования по процессам и аппаратам производства полимеров. Входящая в сборник статья Н. В.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освещает проблемы получения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бикомпонентных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полимерных пленочных  текстурированных нитей.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1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7"/>
            <a:ext cx="3384376" cy="374441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528392" cy="374441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29309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Реология, процессы и аппараты химической технологии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межвуз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сб. науч. тр.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ВолгГТУ. – Волгоград :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во ВолгГТУ, 1996. – 171 с. </a:t>
            </a:r>
          </a:p>
          <a:p>
            <a:pPr algn="just"/>
            <a:endParaRPr lang="ru-RU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400" y="4941168"/>
            <a:ext cx="8028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сборнике научных трудов рассмотрены теоретические основы реологии, математического описания и инженерного расчёта основных химико-технологических процессов, а также принципы устройства и функционирования технологической аппаратуры для их осуществления. Одна из статей сборника принадлежит Н. В.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Тябину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его ученикам.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61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253"/>
            <a:ext cx="3384376" cy="378481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2253"/>
            <a:ext cx="3848546" cy="3784819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284983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Реология, процессы и аппараты химической технологии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Текст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сб. науч. тр.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ВолгГТУ. – Волгоград, 1999. – 181 с.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898810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сборнике научных трудов рассмотрены теоретические основы реологии, математического описания и инженерного расчёта основных химико-технологических процессов, а также принципы устройства и функционирования технологической аппаратуры для их осуществления. Одна из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научных разработок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принадлежит Н. В.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его ученикам.</a:t>
            </a:r>
          </a:p>
        </p:txBody>
      </p:sp>
    </p:spTree>
    <p:extLst>
      <p:ext uri="{BB962C8B-B14F-4D97-AF65-F5344CB8AC3E}">
        <p14:creationId xmlns:p14="http://schemas.microsoft.com/office/powerpoint/2010/main" val="21518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179512" y="2060848"/>
            <a:ext cx="8856984" cy="2592288"/>
          </a:xfrm>
          <a:prstGeom prst="ribb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2852936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5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7" y="5733256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668141" cy="376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25" y="1340768"/>
            <a:ext cx="2232025" cy="312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3617" y="916754"/>
            <a:ext cx="5210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всю свою историю Волгоградский государственный технический университет представил целую плеяду блестящих ученых и инженеров, умноживших славу российской науки и техники. Среди них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неординарный человек, талантливый руководитель, именитый ученый, заслуженный деятель науки и техники РФ, доктор технических наук, профессор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Васильевич Тябин, которому 20 августа 2021 года исполнилось 100 лет со дня рождения.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творческая деятельность обогатила науку многими непреходящими ценностями; труды его до сих пор оказывают большое влияние на развитие науки и техники. 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4" y="70834"/>
            <a:ext cx="8875370" cy="667053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19" descr="Вензель, Узор, Украшение, Декор, Орнамент, Элемент"/>
          <p:cNvSpPr>
            <a:spLocks noChangeAspect="1" noChangeArrowheads="1"/>
          </p:cNvSpPr>
          <p:nvPr/>
        </p:nvSpPr>
        <p:spPr bwMode="auto">
          <a:xfrm>
            <a:off x="155575" y="-4389438"/>
            <a:ext cx="9144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99" name="Picture 27" descr="C:\Users\Dina\Desktop\5c3653d1a3cf716834376b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3" y="5733256"/>
            <a:ext cx="806489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F:\57f958bbb691d157a6029d64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23" y="1783540"/>
            <a:ext cx="3485802" cy="24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2101" y="176123"/>
            <a:ext cx="601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УЧЕНОГО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749064"/>
            <a:ext cx="5555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Васильевич Тябин родился 20 августа 1921 года в городе Чистополь Татарской АССР. В 1926 году, вместе с родителями, переехал в г. Казань, где успешно закончил  среднюю школу, а затем  поступил в Казанский химико-технологический институт. По окончанию института, ему была присвоена квалификация инженера-механика по специальности «Процессы и аппараты химических производств». В 1946 г. он поступил в аспирантуру на кафедру гидравлики Казанского химико-технологического института и в    1949 г. защитил диссертацию на соискание ученой степени кандидата технических наук.  После защиты работал в институте ассистентом кафедры физики, а затем кафедры процессов и аппаратов. В 1952 г. был избран доцентом кафедры «Процессы и аппараты и гидравлика».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6" name="Picture 12" descr="C:\Users\Dina\Desktop\ТЯБИН\ТЯБИН0017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9" y="1484784"/>
            <a:ext cx="1965490" cy="30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0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0" y="5661248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F:\93397480_jds_sfatthezoo_fram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70592"/>
            <a:ext cx="2593479" cy="36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56792"/>
            <a:ext cx="20453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862855"/>
            <a:ext cx="56458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1956 г. молодой ученый был прикомандирован в докторантуру  Института нефти АН СССР (Москва). После окончания докторантуры в 1958 г. возвратился в г. Казань и был избран заведующим кафедрой компрессорных машин и гидравлики.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1962 г., в Московском химико-технологическом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институте им. Д. И. Менделеева, состоялась защита диссертации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соискание ученой степени  доктора технических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 на тему «Реологическое исследование процессов течения структурированных нефтепродуктов». В 1964 г. Николаю Васильевичу было присвоено звание профессора по кафедре «Процессы и аппараты химических производств». Основными научными направлениями  ученого являлись гидродинамика и тепломассоперенос в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неньютоновых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средах.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6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8" y="5733256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ina\Desktop\ТЯБИН\ТЯБИН001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4" y="1456965"/>
            <a:ext cx="23042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5" y="1196752"/>
            <a:ext cx="2670175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222437"/>
            <a:ext cx="548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 (1962 – 1967)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0090" y="908720"/>
            <a:ext cx="51583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1962 г. Н. В. Тябин утвержден коллегией Министерства высшего и среднего специального образования РСФСР ректором Волгоградского механического института. За время работы Николая Васильевича в этой должности, механический институт был преобразован в политехнический институт. В институте были организованы химико-технологический факультет, три вечерних факультета, ряд новых специальностей и кафедр. Контингент студентов и штат преподавателей увеличился в три раза. В институт были приглашены профессора, доктора наук и образован совет по защите кандидатских диссертаций, что дало возможность подготовить за этот период в институте более 100 кандидатов технических наук.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0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4" y="5733256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13" y="93787"/>
            <a:ext cx="66364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КАФЕДРЫ </a:t>
            </a:r>
          </a:p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«ПРОЦЕССЫ И АППАРАТЫ ХИМИЧЕСКИХ ПРОИЗВОДСТВ»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Dina\Desktop\ТЯБИН\ТЯБИН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72" y="1621396"/>
            <a:ext cx="21602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590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413" y="1002990"/>
            <a:ext cx="5832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1964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 Н. В. Тябин возглавил новую кафедру «Процессы и аппараты химических производств».   Изначально кафедра создавалась как выпускающая для подготовки инженеров по специальности «Машины и аппараты химических производств». Специфика химических предприятий Волгоградского региона и научные интересы заведующего кафедрой предопределили направленность научных исследований кафедры – теоретические основы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реодинамики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процессов и аппаратов химических производств. Впервые в нашей стране, на кафедре, возглавляемой Н. В.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Тябиным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была начата подготовка инженеров-монтажников для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Минмонтажспецстроя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СССР. Кроме того, кафедра осуществляла целевую интенсивную подготовку студентов с переводом их на индивидуальные планы обучения.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506052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Тябин (в центре) с учениками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5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8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ina\Desktop\ТЯБИН\ТЯБИН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1" y="548680"/>
            <a:ext cx="3384376" cy="22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88641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Dina\Desktop\ТЯБИН\ТЯБИН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9" y="3612873"/>
            <a:ext cx="2520295" cy="186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ina\Desktop\ТЯБИН\ТЯБИН00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5" y="3589962"/>
            <a:ext cx="2555032" cy="18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4" y="3394454"/>
            <a:ext cx="3177626" cy="230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037" y="3319271"/>
            <a:ext cx="320310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1821" y="2970052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 Тябин (в центре) с сотрудниками кафедры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500" y="5581136"/>
            <a:ext cx="2520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 Тябин с коллегами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8144" y="5581136"/>
            <a:ext cx="2881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Тябин с инженерами кафедры</a:t>
            </a:r>
            <a:endParaRPr lang="ru-RU" sz="1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07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0163"/>
            <a:ext cx="9096375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41" y="5661248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773363" cy="358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Dina\Desktop\ТЯБИН\ТЯБИН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17" y="1772816"/>
            <a:ext cx="1656183" cy="261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92" y="169210"/>
            <a:ext cx="596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ШКОЛА Н. В. ТЯБИНА</a:t>
            </a:r>
            <a:endParaRPr lang="ru-RU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818554"/>
            <a:ext cx="56594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Васильевич являлся одним из ведущих ученых в нашей стране в области нового направления – исследования и разработки реологических процессов в химической технологии. Он в течении 40 лет интенсивно разрабатывал и развивал реологические законы деформации и течения различных синтетических материалов перерабатываемых в химической и нефтехимической промышленности. Им была создана научная школа основ реологических процессов переработки и применения вязкопластических и неньютоновских жидкостей. Возглавляемая Н. В.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Тябиным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кафедра ПАХП,  являлась головной по проблеме течения неньютоновских жидкостей и переработке полимеров при Государственном комитете по народному образованию СССР.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"/>
            <a:ext cx="9096375" cy="682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5782310"/>
            <a:ext cx="80660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119"/>
            <a:ext cx="1944216" cy="285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08204"/>
            <a:ext cx="2017415" cy="29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Dina\Desktop\ТЯБИН\ТЯБИН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0" y="527411"/>
            <a:ext cx="172413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ina\Desktop\ТЯБИН\ТЯБИН0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26" y="3284985"/>
            <a:ext cx="173285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7112" y="976879"/>
            <a:ext cx="6364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В. Тябин автор более 350 научных работ, в числе которых 6 монографий, 102 изобретения, подтвержденные авторскими свидетельствами СССР, 8 иностранных патентов. Ученым были подготовлены 10 докторов технических наук и более 60 кандидатов технических наук. 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3216459"/>
            <a:ext cx="63128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течении ряда лет Николай Васильевич избирался председателем секции «Реология» при Волгоградском областном правлении ВХО им. Д. И. Менделеева. Он был членом специализированного совета по защите докторских диссертаций при Казанском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НИИхимпродуктов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Награжден знаками и медалями: «За отличные успехи в работе»,  «За доблестный труд», «30 лет Победы в Великой Отечественной войне», «40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Победы в Великой Отечественной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 1941-1945 гг.»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7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1404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Dina</dc:creator>
  <cp:lastModifiedBy>admin</cp:lastModifiedBy>
  <cp:revision>120</cp:revision>
  <dcterms:created xsi:type="dcterms:W3CDTF">2021-07-24T07:51:13Z</dcterms:created>
  <dcterms:modified xsi:type="dcterms:W3CDTF">2021-09-03T06:02:17Z</dcterms:modified>
</cp:coreProperties>
</file>