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20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3" d="100"/>
          <a:sy n="83" d="100"/>
        </p:scale>
        <p:origin x="-629" y="-77"/>
      </p:cViewPr>
      <p:guideLst>
        <p:guide orient="horz" pos="320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EDD434-0B8C-48ED-8249-62C63C7BE540}" type="datetimeFigureOut">
              <a:rPr lang="ru-RU" smtClean="0"/>
              <a:t>03.09.2025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DD793E-F8D1-4D05-965E-D7D3648FD66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2864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D793E-F8D1-4D05-965E-D7D3648FD66B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5936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D793E-F8D1-4D05-965E-D7D3648FD66B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0737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D793E-F8D1-4D05-965E-D7D3648FD66B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8395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2160B-C68D-4F89-8D73-D30AF64D52D6}" type="datetimeFigureOut">
              <a:rPr lang="ru-RU" smtClean="0"/>
              <a:t>03.09.2025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6347E-6233-4738-8873-2354AD43F1A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5328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2160B-C68D-4F89-8D73-D30AF64D52D6}" type="datetimeFigureOut">
              <a:rPr lang="ru-RU" smtClean="0"/>
              <a:t>03.09.2025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6347E-6233-4738-8873-2354AD43F1A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2233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2160B-C68D-4F89-8D73-D30AF64D52D6}" type="datetimeFigureOut">
              <a:rPr lang="ru-RU" smtClean="0"/>
              <a:t>03.09.2025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6347E-6233-4738-8873-2354AD43F1A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7422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2160B-C68D-4F89-8D73-D30AF64D52D6}" type="datetimeFigureOut">
              <a:rPr lang="ru-RU" smtClean="0"/>
              <a:t>03.09.2025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6347E-6233-4738-8873-2354AD43F1A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1338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2160B-C68D-4F89-8D73-D30AF64D52D6}" type="datetimeFigureOut">
              <a:rPr lang="ru-RU" smtClean="0"/>
              <a:t>03.09.2025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6347E-6233-4738-8873-2354AD43F1A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558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2160B-C68D-4F89-8D73-D30AF64D52D6}" type="datetimeFigureOut">
              <a:rPr lang="ru-RU" smtClean="0"/>
              <a:t>03.09.2025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6347E-6233-4738-8873-2354AD43F1A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6652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2160B-C68D-4F89-8D73-D30AF64D52D6}" type="datetimeFigureOut">
              <a:rPr lang="ru-RU" smtClean="0"/>
              <a:t>03.09.2025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6347E-6233-4738-8873-2354AD43F1A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2827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2160B-C68D-4F89-8D73-D30AF64D52D6}" type="datetimeFigureOut">
              <a:rPr lang="ru-RU" smtClean="0"/>
              <a:t>03.09.2025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6347E-6233-4738-8873-2354AD43F1A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4546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2160B-C68D-4F89-8D73-D30AF64D52D6}" type="datetimeFigureOut">
              <a:rPr lang="ru-RU" smtClean="0"/>
              <a:t>03.09.2025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6347E-6233-4738-8873-2354AD43F1A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7901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2160B-C68D-4F89-8D73-D30AF64D52D6}" type="datetimeFigureOut">
              <a:rPr lang="ru-RU" smtClean="0"/>
              <a:t>03.09.2025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6347E-6233-4738-8873-2354AD43F1A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33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2160B-C68D-4F89-8D73-D30AF64D52D6}" type="datetimeFigureOut">
              <a:rPr lang="ru-RU" smtClean="0"/>
              <a:t>03.09.2025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6347E-6233-4738-8873-2354AD43F1A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7950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2160B-C68D-4F89-8D73-D30AF64D52D6}" type="datetimeFigureOut">
              <a:rPr lang="ru-RU" smtClean="0"/>
              <a:t>03.09.2025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6347E-6233-4738-8873-2354AD43F1A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8656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5.wdp"/><Relationship Id="rId7" Type="http://schemas.openxmlformats.org/officeDocument/2006/relationships/image" Target="../media/image1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wmf"/><Relationship Id="rId11" Type="http://schemas.openxmlformats.org/officeDocument/2006/relationships/image" Target="../media/image26.jpe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5.jpeg"/><Relationship Id="rId4" Type="http://schemas.openxmlformats.org/officeDocument/2006/relationships/image" Target="../media/image24.jp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33.png"/><Relationship Id="rId3" Type="http://schemas.openxmlformats.org/officeDocument/2006/relationships/image" Target="../media/image30.jpg"/><Relationship Id="rId7" Type="http://schemas.openxmlformats.org/officeDocument/2006/relationships/image" Target="../media/image32.jp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wmf"/><Relationship Id="rId11" Type="http://schemas.openxmlformats.org/officeDocument/2006/relationships/image" Target="../media/image29.wmf"/><Relationship Id="rId5" Type="http://schemas.openxmlformats.org/officeDocument/2006/relationships/oleObject" Target="../embeddings/oleObject3.bin"/><Relationship Id="rId10" Type="http://schemas.openxmlformats.org/officeDocument/2006/relationships/oleObject" Target="../embeddings/oleObject5.bin"/><Relationship Id="rId4" Type="http://schemas.openxmlformats.org/officeDocument/2006/relationships/image" Target="../media/image31.jpeg"/><Relationship Id="rId9" Type="http://schemas.openxmlformats.org/officeDocument/2006/relationships/image" Target="../media/image2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48" y="402300"/>
            <a:ext cx="3346858" cy="10040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7" t="2670" r="10732" b="7771"/>
          <a:stretch/>
        </p:blipFill>
        <p:spPr>
          <a:xfrm>
            <a:off x="8158307" y="1660309"/>
            <a:ext cx="3372133" cy="4599709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</p:pic>
      <p:sp>
        <p:nvSpPr>
          <p:cNvPr id="5" name="Прямоугольник 4"/>
          <p:cNvSpPr/>
          <p:nvPr/>
        </p:nvSpPr>
        <p:spPr>
          <a:xfrm>
            <a:off x="8636271" y="5861080"/>
            <a:ext cx="184731" cy="3853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2072" y="1660309"/>
            <a:ext cx="7425706" cy="415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  <a:ea typeface="Segoe UI Historic" pitchFamily="34" charset="0"/>
                <a:cs typeface="Segoe UI Historic" pitchFamily="34" charset="0"/>
              </a:rPr>
              <a:t>Ревин Александр Александрович</a:t>
            </a:r>
            <a:endParaRPr lang="ru-RU" sz="48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  <a:ea typeface="Segoe UI Historic" pitchFamily="34" charset="0"/>
              <a:cs typeface="Segoe UI Historic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  <a:ea typeface="Segoe UI Historic" pitchFamily="34" charset="0"/>
                <a:cs typeface="Segoe UI Historic" pitchFamily="34" charset="0"/>
              </a:rPr>
              <a:t>(03.07.1945-05.09.2017)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  <a:ea typeface="Segoe UI Historic" pitchFamily="34" charset="0"/>
                <a:cs typeface="Segoe UI Historic" pitchFamily="34" charset="0"/>
              </a:rPr>
              <a:t>п</a:t>
            </a:r>
            <a:r>
              <a:rPr lang="ru-RU" sz="2400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  <a:ea typeface="Segoe UI Historic" pitchFamily="34" charset="0"/>
                <a:cs typeface="Segoe UI Historic" pitchFamily="34" charset="0"/>
              </a:rPr>
              <a:t>рофессор по кафедре эксплуатации </a:t>
            </a:r>
            <a:r>
              <a:rPr lang="ru-RU" sz="2400" i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  <a:ea typeface="Segoe UI Historic" pitchFamily="34" charset="0"/>
                <a:cs typeface="Segoe UI Historic" pitchFamily="34" charset="0"/>
              </a:rPr>
              <a:t>и ремонта автомобилей, «Заслуженный деятель науки </a:t>
            </a:r>
            <a:r>
              <a:rPr lang="ru-RU" sz="2400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  <a:ea typeface="Segoe UI Historic" pitchFamily="34" charset="0"/>
                <a:cs typeface="Segoe UI Historic" pitchFamily="34" charset="0"/>
              </a:rPr>
              <a:t>РФ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  <a:ea typeface="Segoe UI Historic" pitchFamily="34" charset="0"/>
                <a:cs typeface="Segoe UI Historic" pitchFamily="34" charset="0"/>
              </a:rPr>
              <a:t>(к 80-летию со дня рождения)</a:t>
            </a:r>
            <a:endParaRPr lang="ru-RU" sz="32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  <a:ea typeface="Segoe UI Historic" pitchFamily="34" charset="0"/>
              <a:cs typeface="Segoe UI Historic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64925" y="283428"/>
            <a:ext cx="7072770" cy="1046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1" dirty="0" smtClean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4400" b="1" i="1" dirty="0" smtClean="0">
                <a:solidFill>
                  <a:schemeClr val="accent2">
                    <a:lumMod val="75000"/>
                  </a:schemeClr>
                </a:solidFill>
                <a:latin typeface="Bahnschrift Light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4400" b="1" i="1" dirty="0" smtClean="0">
                <a:solidFill>
                  <a:schemeClr val="bg2">
                    <a:lumMod val="50000"/>
                  </a:schemeClr>
                </a:solidFill>
                <a:latin typeface="Bahnschrift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ПРОФЕССОРА ВОЛГГТУ</a:t>
            </a:r>
            <a:endParaRPr lang="ru-RU" sz="4400" i="1" dirty="0">
              <a:solidFill>
                <a:schemeClr val="bg2">
                  <a:lumMod val="50000"/>
                </a:schemeClr>
              </a:solidFill>
              <a:latin typeface="Bahnschrif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18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66160" y="719227"/>
            <a:ext cx="782292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8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Александр Александрович Ревин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</a:p>
          <a:p>
            <a:pPr algn="just">
              <a:lnSpc>
                <a:spcPct val="150000"/>
              </a:lnSpc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доктор технических наук, профессор по кафедре эксплуатации и ремонта автомобилей – создатель нового научного направления в области автоматизированных тормозных систем автотранспортных средств.</a:t>
            </a:r>
          </a:p>
          <a:p>
            <a:pPr algn="just">
              <a:lnSpc>
                <a:spcPct val="150000"/>
              </a:lnSpc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  <a:cs typeface="Times New Roman" panose="02020603050405020304" pitchFamily="18" charset="0"/>
              </a:rPr>
              <a:t>  В результате научно-исследовательских работ, проводимых под руководством А. А. Ревина, создана теория эксплуатационных свойств одиночных автомобилей и автопоездов с АБС в режиме торможения, разработаны принципиально новые конструкции автоматических систем.</a:t>
            </a:r>
            <a:endParaRPr lang="ru-RU" sz="20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49" b="10474"/>
          <a:stretch/>
        </p:blipFill>
        <p:spPr>
          <a:xfrm>
            <a:off x="544009" y="1381564"/>
            <a:ext cx="2604627" cy="376964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544009" y="5382201"/>
            <a:ext cx="28936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Зав. кафедрой ВолгГТУ </a:t>
            </a:r>
          </a:p>
          <a:p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д.т.н., профессор А. А. Ревин</a:t>
            </a:r>
            <a:endParaRPr lang="ru-RU" sz="1600" i="1" dirty="0">
              <a:solidFill>
                <a:schemeClr val="accent2">
                  <a:lumMod val="75000"/>
                </a:schemeClr>
              </a:solidFill>
              <a:latin typeface="Bahnschrift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83" y="380296"/>
            <a:ext cx="995993" cy="67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0542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9200" y="427244"/>
            <a:ext cx="9887527" cy="2443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Bahnschrift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Созданная под руководством проф. А. А. Ревина рекуперативная антиблокировочная система для легкового автомобиля была запатентована в США, Франции Италии, Германии и др. странах. Для успешной работы лабораторных стендов с управляющим вычислительным комплексом была разработана теория комплексной технологии моделирования.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Bahnschrift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4" t="3990" r="4331" b="14063"/>
          <a:stretch/>
        </p:blipFill>
        <p:spPr>
          <a:xfrm>
            <a:off x="7093967" y="3074037"/>
            <a:ext cx="3601741" cy="242916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9" t="3003" r="29898" b="9279"/>
          <a:stretch/>
        </p:blipFill>
        <p:spPr>
          <a:xfrm>
            <a:off x="1302328" y="3074037"/>
            <a:ext cx="3777673" cy="242916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766618" y="5677480"/>
            <a:ext cx="48490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Стенд для испытания электрогидравлической тормозной системы</a:t>
            </a:r>
            <a:endParaRPr lang="ru-RU" sz="1600" i="1" dirty="0">
              <a:solidFill>
                <a:schemeClr val="accent2">
                  <a:lumMod val="75000"/>
                </a:schemeClr>
              </a:solidFill>
              <a:latin typeface="Bahnschrift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696364" y="5677480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Стенд для моделирования воздействия тормозной реакции на </a:t>
            </a:r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элементы подвески и рулевого управления</a:t>
            </a:r>
            <a:endParaRPr lang="ru-RU" sz="1600" i="1" dirty="0">
              <a:solidFill>
                <a:schemeClr val="accent2">
                  <a:lumMod val="75000"/>
                </a:schemeClr>
              </a:solidFill>
              <a:latin typeface="Bahnschrift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53" y="271336"/>
            <a:ext cx="9937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3926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8981" y="447379"/>
            <a:ext cx="10483273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ahnschrift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А. А. Ревин родился 3 июля 1945 года в Сталинграде. Окончив в 1963 году школу №8, поступил в Волгоградский политехнических институт на специальность «Механическое оборудование автоматических установок». В 1969 году получил диплом с отличием. После окончания института работал в особом конструкторском бюро (ОКБ) завода «Баррикады». По рекомендации РКБ поступил в аспирантуру на кафедру «Автомобильный транспорт» ВПИ. </a:t>
            </a:r>
          </a:p>
          <a:p>
            <a:pPr algn="just">
              <a:lnSpc>
                <a:spcPct val="150000"/>
              </a:lnSpc>
            </a:pP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В 1973 году защитил кандидатскую диссертацию, а 1984 – докторскую на тему «Повышение эффективности, устойчивости и управляемости при торможении автотранспортных средств».</a:t>
            </a:r>
          </a:p>
          <a:p>
            <a:pPr algn="just"/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" t="43599" r="7503" b="4015"/>
          <a:stretch/>
        </p:blipFill>
        <p:spPr>
          <a:xfrm>
            <a:off x="7205656" y="4357044"/>
            <a:ext cx="3925455" cy="22721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09609" y="5524129"/>
            <a:ext cx="53248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Аспирант Ревин А.А. проводит испытания автомобиля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УАЗ-451М на устойчивость в режиме торможения, 1972г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61" y="170752"/>
            <a:ext cx="9937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0397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48365" y="299465"/>
            <a:ext cx="7749308" cy="2351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 внедрение результатов научно-исследовательских работ проф. А. А. Ревин был награжден знаком «Изобретатель СССР», а в 1999г. ему было присвоено звание «Почетный работник высшей школы». В 2004 году присвоено звание «Заслуженный деятель науки РФ».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Bahnschrift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94759" y="3530930"/>
            <a:ext cx="760291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Ученым опубликовано более 180-ти научных работ в отечественных и зарубежных изданиях, 5 зарубежных патентов на изобретения, более 20 авторских свидетельств СССР и патентов России. А. А. Ревиным подготовлено 20 кандидатов и 1 доктор технических наук.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Bahnschrift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15" y="3134332"/>
            <a:ext cx="1130624" cy="159692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48" y="3139395"/>
            <a:ext cx="1127040" cy="159186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15" y="4867564"/>
            <a:ext cx="1169060" cy="165121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48" y="4867563"/>
            <a:ext cx="1127040" cy="165121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126" y="473202"/>
            <a:ext cx="1190625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33" y="131889"/>
            <a:ext cx="9937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0938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11" y="3717779"/>
            <a:ext cx="1797795" cy="257126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3" t="5028" r="3968" b="4334"/>
          <a:stretch/>
        </p:blipFill>
        <p:spPr>
          <a:xfrm>
            <a:off x="1003188" y="1137654"/>
            <a:ext cx="1747718" cy="235529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408177" y="179897"/>
            <a:ext cx="100215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Книги и учебные пособия профессора А. А. Ревина </a:t>
            </a:r>
          </a:p>
          <a:p>
            <a:pPr algn="ctr"/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 фондов ИБЦ ВолгГТУ</a:t>
            </a:r>
            <a:endParaRPr lang="ru-RU" sz="28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28744" y="1587218"/>
            <a:ext cx="81095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Ревин, А. А.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Комплексная технология моделирования тормозной динамики автомобиля : монография / А.А. Ревин ; ВолгГТУ. – Волгоград : РПК «Политехник», 2000. – 86 с.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Bahnschrift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83344" y="5273381"/>
            <a:ext cx="81095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Ревин, А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А.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Теория эксплуатационных свойств автомобилей автопоездов с АБС в режиме торможения. : монография / А. А. Ревин ; ВолгГТУ. – Волгоград : РПК «Политехник», 2002. – 372 с.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Bahnschrift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33" y="179896"/>
            <a:ext cx="9937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sotrudnik\Desktop\Screenshot_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778" y="2708375"/>
            <a:ext cx="3357886" cy="240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sotrudnik\Desktop\Screenshot_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144" y="2708373"/>
            <a:ext cx="3082727" cy="240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541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2" t="3409" r="4621" b="2841"/>
          <a:stretch/>
        </p:blipFill>
        <p:spPr>
          <a:xfrm>
            <a:off x="3586112" y="3816257"/>
            <a:ext cx="2009874" cy="280390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3" y="678319"/>
            <a:ext cx="1899301" cy="264226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054096" y="605167"/>
            <a:ext cx="82204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Ревин, А. А.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Исследование тормозной динамики автомобиля методами комплексной технологии моделирования : учеб. пособие / А. А. Ревин, В. Г. Дыгало ; ВолгГТУ. – Волгоград : РПК «Политехник», 2001. – 122 с.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Bahnschrift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03904" y="2170212"/>
            <a:ext cx="7644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Ревин, А.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А.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Автоматика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и автоматизация рабочих и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производственных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процессов при эксплуатации транспортных средств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: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учебник / А. А. Ревин, К. В. Чернышов, В. Г. Дыгало ; под общ. ред. А. А. Ревина ; ВолгГТУ. - Волгоград : ВолгГТУ, 2015.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– 386 с.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Bahnschrift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53327" y="3816257"/>
            <a:ext cx="551983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Ревин,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А. А.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Экспресс-оценка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долговечности тормозных накладок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по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результатам подконтрольной эксплуатации автотранспортных средств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: монография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/ А. А. Ревин,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 С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. В. Тюрин, М. В. Полуэктов ; под ред. А. А. Ревина ; ВолгГТУ. - Москва : Инновационное машиностроение, 2015. - 148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с.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Bahnschrift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77" y="120079"/>
            <a:ext cx="9937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16" y="2170212"/>
            <a:ext cx="209708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3840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1272" y="4817856"/>
            <a:ext cx="565182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Косолапов, Г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. М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. Влияние неравномерности действия механизмов на тормозной путь автомобиля с антиблокировочными устройствами / Г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. М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. Косолапов,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А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. А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. Ревин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// Автомобильная промышленность. - 1972. - N8. - C. 14-16.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503" y="1212443"/>
            <a:ext cx="2359453" cy="318492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6982691" y="4817856"/>
            <a:ext cx="42764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Ревин, А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. А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.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Дороги и скорость / А.А. Ревин, А. Белоусов // Автомобильный транспорт. - 1987. - N3. - C. 17-18.</a:t>
            </a: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1526573"/>
              </p:ext>
            </p:extLst>
          </p:nvPr>
        </p:nvGraphicFramePr>
        <p:xfrm>
          <a:off x="7586471" y="4162757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name="Acrobat Document" showAsIcon="1" r:id="rId5" imgW="914400" imgH="771480" progId="AcroExch.Document.11">
                  <p:embed/>
                </p:oleObj>
              </mc:Choice>
              <mc:Fallback>
                <p:oleObj name="Acrobat Document" showAsIcon="1" r:id="rId5" imgW="914400" imgH="77148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586471" y="4162757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3005798"/>
              </p:ext>
            </p:extLst>
          </p:nvPr>
        </p:nvGraphicFramePr>
        <p:xfrm>
          <a:off x="3577909" y="408304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Acrobat Document" showAsIcon="1" r:id="rId7" imgW="914400" imgH="771480" progId="AcroExch.Document.11">
                  <p:embed/>
                </p:oleObj>
              </mc:Choice>
              <mc:Fallback>
                <p:oleObj name="Acrobat Document" showAsIcon="1" r:id="rId7" imgW="914400" imgH="77148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577909" y="408304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847088" y="303917"/>
            <a:ext cx="9582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itchFamily="34" charset="0"/>
                <a:cs typeface="Times New Roman" panose="02020603050405020304" pitchFamily="18" charset="0"/>
              </a:rPr>
              <a:t>Статьи профессора из периодических изданий</a:t>
            </a:r>
            <a:endParaRPr lang="ru-RU" sz="28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itchFamily="34" charset="0"/>
              <a:cs typeface="Times New Roman" panose="02020603050405020304" pitchFamily="18" charset="0"/>
            </a:endParaRPr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29" y="224214"/>
            <a:ext cx="9937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1" name="Picture 27" descr="\\Sbio-07\сканированные издания волггту\СОЦСЕТИ\ПЕРИОДИКА\Ревин\3333333333000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207" y="1199333"/>
            <a:ext cx="2351484" cy="33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C:\Users\sotrudnik\Desktop\Ревин А.А. (80л.) - 15.09.25\Рисунок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73" y="1318621"/>
            <a:ext cx="2365375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802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97" y="3790646"/>
            <a:ext cx="1872910" cy="259027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048000" y="5303699"/>
            <a:ext cx="65806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Ревин, А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. А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.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Основные задачи конструктора колёсной машины при проектировании тормозной системы с АБС / А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. А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. Ревин, В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. Г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. Дыгало // Автомобильная промышленность. - 2019. - № 2. - C.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18-21.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Bahnschrift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14" y="808005"/>
            <a:ext cx="1828523" cy="264034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146731"/>
              </p:ext>
            </p:extLst>
          </p:nvPr>
        </p:nvGraphicFramePr>
        <p:xfrm>
          <a:off x="9884665" y="808005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4" name="Acrobat Document" showAsIcon="1" r:id="rId5" imgW="914400" imgH="771480" progId="Acrobat.Document.DC">
                  <p:embed/>
                </p:oleObj>
              </mc:Choice>
              <mc:Fallback>
                <p:oleObj name="Acrobat Document" showAsIcon="1" r:id="rId5" imgW="914400" imgH="77148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884665" y="808005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047999" y="787925"/>
            <a:ext cx="66871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Ревин,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А.А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.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Прогнозирование массы упругого элемента подвески транспортного средства / А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. А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. Ревин, Е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. В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. Балакина //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Известия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вузов. Машиностроение. - 2004. - №11. - C. 40-42.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116660"/>
            <a:ext cx="2073942" cy="283937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1556932"/>
              </p:ext>
            </p:extLst>
          </p:nvPr>
        </p:nvGraphicFramePr>
        <p:xfrm>
          <a:off x="5430980" y="3897503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5" name="Acrobat Document" showAsIcon="1" r:id="rId8" imgW="914400" imgH="771480" progId="AcroExch.Document.11">
                  <p:embed/>
                </p:oleObj>
              </mc:Choice>
              <mc:Fallback>
                <p:oleObj name="Acrobat Document" showAsIcon="1" r:id="rId8" imgW="914400" imgH="77148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430980" y="3897503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62515"/>
              </p:ext>
            </p:extLst>
          </p:nvPr>
        </p:nvGraphicFramePr>
        <p:xfrm>
          <a:off x="9910807" y="551810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6" name="Acrobat Document" showAsIcon="1" r:id="rId10" imgW="914400" imgH="771480" progId="AcroExch.Document.11">
                  <p:embed/>
                </p:oleObj>
              </mc:Choice>
              <mc:Fallback>
                <p:oleObj name="Acrobat Document" showAsIcon="1" r:id="rId10" imgW="914400" imgH="77148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910807" y="551810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5312664" y="2116660"/>
            <a:ext cx="606053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Ревин, А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. А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.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Концепция контроля технического состояния тормозной системы автомобиля с антиблокировочной системой / А.А. Ревин, В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. С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. Шкарупелов // Контроль. Диагностика. - 2012. - № 2.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– </a:t>
            </a:r>
          </a:p>
          <a:p>
            <a:pPr algn="just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C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Bahnschrift" pitchFamily="34" charset="0"/>
                <a:cs typeface="Times New Roman" panose="02020603050405020304" pitchFamily="18" charset="0"/>
              </a:rPr>
              <a:t>. 52-55.</a:t>
            </a:r>
          </a:p>
        </p:txBody>
      </p:sp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13" y="125380"/>
            <a:ext cx="9937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4" name="Picture 3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269" y="3389048"/>
            <a:ext cx="2555538" cy="1768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85972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</TotalTime>
  <Words>844</Words>
  <Application>Microsoft Office PowerPoint</Application>
  <PresentationFormat>Произвольный</PresentationFormat>
  <Paragraphs>36</Paragraphs>
  <Slides>9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1" baseType="lpstr"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sotrudnik</dc:creator>
  <cp:lastModifiedBy>admin</cp:lastModifiedBy>
  <cp:revision>53</cp:revision>
  <cp:lastPrinted>2025-08-19T10:34:27Z</cp:lastPrinted>
  <dcterms:created xsi:type="dcterms:W3CDTF">2025-07-17T06:19:32Z</dcterms:created>
  <dcterms:modified xsi:type="dcterms:W3CDTF">2025-09-03T09:51:55Z</dcterms:modified>
</cp:coreProperties>
</file>