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73" r:id="rId4"/>
    <p:sldId id="277" r:id="rId5"/>
    <p:sldId id="276" r:id="rId6"/>
    <p:sldId id="265" r:id="rId7"/>
    <p:sldId id="281" r:id="rId8"/>
    <p:sldId id="267" r:id="rId9"/>
    <p:sldId id="279" r:id="rId10"/>
    <p:sldId id="268" r:id="rId11"/>
    <p:sldId id="269" r:id="rId12"/>
    <p:sldId id="266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17" autoAdjust="0"/>
  </p:normalViewPr>
  <p:slideViewPr>
    <p:cSldViewPr>
      <p:cViewPr>
        <p:scale>
          <a:sx n="80" d="100"/>
          <a:sy n="80" d="100"/>
        </p:scale>
        <p:origin x="-15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A6D71-DB5D-456E-B5FA-A4F402ED2EB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8D7E6-830A-4CA4-80BF-311CDC18DE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5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D7E6-830A-4CA4-80BF-311CDC18DEE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74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D7E6-830A-4CA4-80BF-311CDC18DEE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9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D7E6-830A-4CA4-80BF-311CDC18DEE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43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D7E6-830A-4CA4-80BF-311CDC18DEE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88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15CD-5ACB-484A-8BC8-290D56981940}" type="datetimeFigureOut">
              <a:rPr lang="ru-RU" smtClean="0"/>
              <a:pPr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2E33-AB3E-40F1-BE77-F2FF21CC5F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8.jpeg"/><Relationship Id="rId4" Type="http://schemas.openxmlformats.org/officeDocument/2006/relationships/image" Target="../media/image36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45729" y="692696"/>
            <a:ext cx="8028384" cy="16561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  <a:ea typeface="YS Text"/>
              </a:rPr>
              <a:t> </a:t>
            </a:r>
            <a:r>
              <a:rPr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  <a:ea typeface="YS Text"/>
              </a:rPr>
              <a:t>ПРОФЕССОРА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  <a:ea typeface="YS Text"/>
              </a:rPr>
              <a:t> </a:t>
            </a:r>
            <a:r>
              <a:rPr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  <a:ea typeface="YS Text"/>
              </a:rPr>
              <a:t>ПОЛИТЕХА</a:t>
            </a:r>
            <a:endParaRPr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  <a:ea typeface="Y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829108"/>
            <a:ext cx="54726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МУХА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Юрий Петрович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(16.10.1940  – 03.07. 2020 )</a:t>
            </a:r>
          </a:p>
          <a:p>
            <a:pPr algn="ctr"/>
            <a:endParaRPr lang="ru-RU" sz="1200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Профессор по кафедре вычислительной техники, "Заслуженный работник высшей школы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Российской Федерации"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 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85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летию со дня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рождения)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ru-RU" sz="2800" b="1" dirty="0" smtClean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pic>
        <p:nvPicPr>
          <p:cNvPr id="2050" name="Picture 2" descr="Y:\СТ. З.№1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343647" cy="11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Sbio-07\сканированные издания волггту\СОЦСЕТИ\ПЕРИОДИКА\Муха_Юрий_Петрович_завКаф_проф_ВЗЯ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9" y="1988840"/>
            <a:ext cx="2777959" cy="41669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pic>
        <p:nvPicPr>
          <p:cNvPr id="3078" name="Picture 6" descr="C:\Users\sotrudnik\Desktop\2\М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0" y="3803638"/>
            <a:ext cx="2152532" cy="28251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otrudnik\Desktop\2\М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0" y="384175"/>
            <a:ext cx="2143494" cy="2880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88640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 Лекции по курсу "Информационно-измерительные системы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"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учеб.-метод. пособие / Ю. П. Муха, И. Ю. Королева ; ВолгГТУ.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Волгоград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ВолгГТУ, 2018. —  166, [1] 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Рассмотрены разновидности ИИС,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вопросы назначения и основных функций, поколений развития, взаимосвязи ИИС с системами автоматического управления, системами связи и хранения информации, вычислительными системами. Приведены основные компоненты измерительных систем и обобщенная структурно-функциональная схема ИИС.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Приведены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сведения о системах контроля в рамках описаний функций систем контроля.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420294"/>
            <a:ext cx="633670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Ю.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Информационно-измерительные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системы с адаптивными преобразованиями. Управление гибкостью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функционирования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монография / Ю. П. Муха, О. А. Авдеюк, И. Ю. Королева ; ВолгГТУ. — Волгоград : ВолгГТУ, 2010. — 303 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Рассматриваются математические основы синтеза структуры информационно-измерительных систем с адаптивными измерительными преобразованиями. Уделяется внимание примерам синтеза управляющего алгоритмического обеспечения и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определения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погрешностей результата измерения, связанных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некачественной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реализацией операций коммутирования.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56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pic>
        <p:nvPicPr>
          <p:cNvPr id="5123" name="Picture 3" descr="C:\Users\sotrudnik\Desktop\3\М_уха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09" y="3645024"/>
            <a:ext cx="2188278" cy="278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otrudnik\Desktop\3\М_уха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15" y="337014"/>
            <a:ext cx="2105667" cy="29008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84174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 Математическая логика и теория алгоритмов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учеб. пособие / Ю. П. Муха, О. А. Авдеюк ; ВолгГТУ.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Волгоград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ВолгГТУ, 2011.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92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Излагаются основные положения математической логики и теории алгоритмов. Особое внимание уделяется алгебре логики, методам минимизации переключательных функций, синтезу и анализу логических схем.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67903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 Лекции по системотехнике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учеб. пособие / Ю. П. Муха, И. Ю. Королева ; ВолгГТУ. — Волгоград : ВолгГТУ, 2016.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114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Излагаются основные положения системотехники, которая является методологической основой системного подхода к анализу и синтезу любых процессов или объектов. В рамках системотехники развивается общая теория систем, которая служит математической базой формализации всех этапов проектирования сложной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6068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" y="116632"/>
            <a:ext cx="2171874" cy="30243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" y="3356992"/>
            <a:ext cx="2459906" cy="31678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76672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Авдеюк, О.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А.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Основы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дискретной математики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учеб. пособие / О. А. Авдеюк, Ю. П. Муха ; ВолгГТУ.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Волгоград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ВолгГТУ, 2015. — 160 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Излагаются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основные положения дискретной математики; особое внимание уделяется разделам математической логики и теории графов, теории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множеств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 алгебраических структур; приведены примеры решения задач.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573016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Дискретная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математика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консп. лекций : учеб. пособие / Ю. П. Муха, О. А. Авдеюк ; ВолгГТУ. —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2-е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изд., стер. — Волгоград : РПК "Политехник", 2007. — 104 с.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В пособии излагаются основные положения теории множеств, теории алгебраических структур, теории графов. Особое внимание уделяется различным алгоритмам теории графов, ориентированных для их реализации на ЭВМ.</a:t>
            </a:r>
          </a:p>
        </p:txBody>
      </p:sp>
    </p:spTree>
    <p:extLst>
      <p:ext uri="{BB962C8B-B14F-4D97-AF65-F5344CB8AC3E}">
        <p14:creationId xmlns:p14="http://schemas.microsoft.com/office/powerpoint/2010/main" val="22172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260648"/>
            <a:ext cx="5688632" cy="120032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Метрологические аспекты и проблемы современной радиотехники / Ю. П. Муха, А. Г. Шеин // Информационно-измерительные и управляющие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системы.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2007. —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Т.5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№9.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С. 45-56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2050" name="Picture 2" descr="C:\Users\sotrudnik\Desktop\МУХА\МУХА Журналы\Информационно-изменрительные и управляющие системы №9 т.5 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03464" cy="29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trudnik\Desktop\МУХА\МУХА Журналы\Биомедицинская радиоэлектроника №11 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" y="3429000"/>
            <a:ext cx="2207656" cy="31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3789040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Свойства фрактально – категорной  модели динамической схемы физиологической функциональной системы / Ю. П. Муха, И. Ю. Королева, В. Ю. Наумов, Л. Г. Акулов //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Биомедицинская радиоэлектроника. —2012.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С. 61-65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39159"/>
              </p:ext>
            </p:extLst>
          </p:nvPr>
        </p:nvGraphicFramePr>
        <p:xfrm>
          <a:off x="2627784" y="581156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DF" showAsIcon="1" r:id="rId5" imgW="914400" imgH="792360" progId="FoxitReader.Document">
                  <p:embed/>
                </p:oleObj>
              </mc:Choice>
              <mc:Fallback>
                <p:oleObj name="PDF" showAsIcon="1" r:id="rId5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581156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75821"/>
              </p:ext>
            </p:extLst>
          </p:nvPr>
        </p:nvGraphicFramePr>
        <p:xfrm>
          <a:off x="2627784" y="245495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DF" showAsIcon="1" r:id="rId7" imgW="914400" imgH="792360" progId="FoxitReader.Document">
                  <p:embed/>
                </p:oleObj>
              </mc:Choice>
              <mc:Fallback>
                <p:oleObj name="PDF" showAsIcon="1" r:id="rId7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784" y="245495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icture 18" descr="C:\Users\sotrudnik\Desktop\МУХА\МУХА Журналы\Информационно- измерительны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67079"/>
            <a:ext cx="3456384" cy="21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573" y="271364"/>
            <a:ext cx="5824611" cy="147732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Синтез структуры гибкого интеллектуального интерфейса для систем технического зрения / 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П. Муха, И.Ю. Королева, А.Д. Королев, Д. В. Титов // Известия вузов.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Приборостроение.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2013.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—Т. 56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№6. — С.11-16  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3074" name="Picture 2" descr="C:\Users\sotrudnik\Desktop\МУХА\МУХА Журналы\Приборостроение №6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60647"/>
            <a:ext cx="2285892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trudnik\Desktop\МУХА\МУХА Журналы\Телекоммуникации №4 2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80606"/>
            <a:ext cx="22858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961" y="5373216"/>
            <a:ext cx="5824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Гущин А. В., Муха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Ю. 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Телекоммуникационная структура  распределённой валеометрической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интернет-системы /  А.В. Гущин, Ю.П. Муха // Телекоммуникации.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2020.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№4.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С. 40-47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14600"/>
              </p:ext>
            </p:extLst>
          </p:nvPr>
        </p:nvGraphicFramePr>
        <p:xfrm>
          <a:off x="5484491" y="25671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PDF" showAsIcon="1" r:id="rId5" imgW="914400" imgH="792360" progId="FoxitReader.Document">
                  <p:embed/>
                </p:oleObj>
              </mc:Choice>
              <mc:Fallback>
                <p:oleObj name="PDF" showAsIcon="1" r:id="rId5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4491" y="25671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677185"/>
              </p:ext>
            </p:extLst>
          </p:nvPr>
        </p:nvGraphicFramePr>
        <p:xfrm>
          <a:off x="5580112" y="364502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DF" showAsIcon="1" r:id="rId7" imgW="914400" imgH="792360" progId="FoxitReader.Document">
                  <p:embed/>
                </p:oleObj>
              </mc:Choice>
              <mc:Fallback>
                <p:oleObj name="PDF" showAsIcon="1" r:id="rId7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0112" y="364502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8" name="Picture 16" descr="C:\Users\sotrudnik\Desktop\МУХА\МУХА Журналы\Телекоммуникации №4 2020 - картинк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04" y="2708920"/>
            <a:ext cx="1760178" cy="25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sotrudnik\Desktop\МУХА\МУХА Журналы\Приборостроение №6 2013 - картинка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6425" y="1457613"/>
            <a:ext cx="1984339" cy="27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0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395536" y="188640"/>
            <a:ext cx="8424936" cy="6018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815" y="60541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                  Юрий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Петрович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 родился 16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октября 1940 года в Орске в Оренбургской области. Позже семья переехала в Сталинград, где он окончил среднюю школу с серебряной медалью и поступил в Сталинградский механический институт на машиностроительный факультет.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После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его окончание в 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1963 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году,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 стал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работать в институте ассистентом на кафедре «Общая электротехника и автоматика». После службы в армии вернулся в альма-матер, где продолжал продвигаться по карьере.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1967 - 1971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годах - обучался в аспирантуре Куйбышевского                                                            политехнического института по специальности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Информационно-измерительные системы».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1971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– 1978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годах — старший преподаватель, затем доцент и заведующий кафедрой «Электротехника и промышленная    электроника» ВПИ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1984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году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был избран заведующим кафедрой «Вычислительная техника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».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1994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 году стал деканом факультета «Электроника и вычислительная техника» ВолгГТУ.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781"/>
            <a:ext cx="1054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pic>
        <p:nvPicPr>
          <p:cNvPr id="1026" name="Picture 2" descr="Y:\СТ. З.№1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1" y="260648"/>
            <a:ext cx="1053919" cy="7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429" y="655867"/>
            <a:ext cx="8298035" cy="5632311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                  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           Свою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научную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деятельность Юрий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Петрович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начал с изучения проблем структурного проектирования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измерительных систем.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1971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году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защитил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диссертацию на тему «Исследование автоматической информационной системы для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определения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скорости газового потока с большим перепадом температур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».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работе впервые были использованы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графовые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методы для выбора критерия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оптимизации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структуры блоков измерительной системы.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разные годы  им были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разработаны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внедрены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измерительные системы для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машиностроительной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химической, строительной и др. отраслей промышленности СССР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1988 г.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специализированном совете при КПТИ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Ю.П. Муха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защитил докторскую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диссертацию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 тему «Гибридные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измерительно-вычислительные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комплексы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переменной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структурой. Теория и практика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построения».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409" y="412031"/>
            <a:ext cx="8568954" cy="606319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1994 г.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профессор Муха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был избран действительным членом Метрологической академии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России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(MAP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).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1995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— членом президиума MAP, председателем президиума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Поволжского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филиала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MAP.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2003 г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он в составе редакционной коллегии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журнала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«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Биомедицинские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технологии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радиоэлектроника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»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Института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радиоэлектроники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РАН, главный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редактор журнала «Вестник Поволжского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отделения MAP. Проблемы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физической метрологии».     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 Ю. П. -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председатель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диссертационного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совета по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защите диссертаций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 соискание ученой степени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кандидата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технических наук ВолгГТУ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98" y="3007963"/>
            <a:ext cx="1670638" cy="22971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966">
            <a:off x="6742967" y="2957069"/>
            <a:ext cx="1630323" cy="2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2072"/>
            <a:ext cx="3816424" cy="24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384" y="-315416"/>
            <a:ext cx="8424936" cy="723274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sz="4000" i="1" dirty="0" smtClean="0">
              <a:solidFill>
                <a:srgbClr val="FF0000"/>
              </a:solidFill>
            </a:endParaRPr>
          </a:p>
          <a:p>
            <a:pPr algn="just"/>
            <a:endParaRPr lang="ru-RU" sz="2400" b="1" dirty="0" smtClean="0"/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57 лет Юрий Петрович Муха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отдал научной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 преподавательской деятельности 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эти годы им было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подготовлен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доктор 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11 кандидатов наук. 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Юрий Петрович был награжден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Почетной грамотой городского совета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Волгограда, Почетной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грамотой Министерства образования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РФ.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2003 году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профессору присвоено звание «Почетный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работник высшего профессионального образования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РФ».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2010 году присвоено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очетное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звание "Заслуженный работник высшей школы Российской Федерации".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293"/>
            <a:ext cx="1008112" cy="84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38" y="511629"/>
            <a:ext cx="1202740" cy="2065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9530"/>
            <a:ext cx="1620490" cy="22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9673"/>
            <a:ext cx="2240558" cy="2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8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pic>
        <p:nvPicPr>
          <p:cNvPr id="1026" name="Picture 2" descr="Y:\СТ. З.№1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3691"/>
            <a:ext cx="1080120" cy="8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2" y="3425363"/>
            <a:ext cx="2198048" cy="31588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3444843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П.  Нейросетевые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измерительные системы. Диагностика состояния сложных объектов / Ю. П. Муха, М. Г. Скворцов. - М. : Радиотехника, 2007. — 335 с. — (Научная серия "Нейрокомпьютеры и их применение" ; кн. 24).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     Рассмотрено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современное состояние исследований в области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нейросетевых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измерительных информационных систем и технологий. Приведены примеры компьютерного моделирования основных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нейросетевых и вспомогательных измерительных образователей.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8215" y="1248501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Юрий Петрович Муха автор около 150 научных и методических работ, в том числе 2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монографий,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более 10 учебных пособий, 11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изобретений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5353" y="492018"/>
            <a:ext cx="6548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и статьи из фондов ИБЦ ВолгГТУ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51172"/>
              </p:ext>
            </p:extLst>
          </p:nvPr>
        </p:nvGraphicFramePr>
        <p:xfrm>
          <a:off x="179512" y="2492896"/>
          <a:ext cx="2056583" cy="75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Объект упаковщика для оболочки" showAsIcon="1" r:id="rId6" imgW="2616120" imgH="865080" progId="Package">
                  <p:embed/>
                </p:oleObj>
              </mc:Choice>
              <mc:Fallback>
                <p:oleObj name="Объект упаковщика для оболочки" showAsIcon="1" r:id="rId6" imgW="2616120" imgH="8650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92896"/>
                        <a:ext cx="2056583" cy="753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851953"/>
              </p:ext>
            </p:extLst>
          </p:nvPr>
        </p:nvGraphicFramePr>
        <p:xfrm>
          <a:off x="5868144" y="2422080"/>
          <a:ext cx="314327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Объект упаковщика для оболочки" showAsIcon="1" r:id="rId8" imgW="3962520" imgH="865080" progId="Package">
                  <p:embed/>
                </p:oleObj>
              </mc:Choice>
              <mc:Fallback>
                <p:oleObj name="Объект упаковщика для оболочки" showAsIcon="1" r:id="rId8" imgW="3962520" imgH="8650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422080"/>
                        <a:ext cx="314327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59283"/>
              </p:ext>
            </p:extLst>
          </p:nvPr>
        </p:nvGraphicFramePr>
        <p:xfrm>
          <a:off x="2295674" y="2425252"/>
          <a:ext cx="3500462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Объект упаковщика для оболочки" showAsIcon="1" r:id="rId10" imgW="4660920" imgH="865080" progId="Package">
                  <p:embed/>
                </p:oleObj>
              </mc:Choice>
              <mc:Fallback>
                <p:oleObj name="Объект упаковщика для оболочки" showAsIcon="1" r:id="rId10" imgW="4660920" imgH="8650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674" y="2425252"/>
                        <a:ext cx="3500462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9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5" y="548680"/>
            <a:ext cx="6271195" cy="297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Теория и практика синтеза управляющего и информационного обеспечения измерительно-вычислительных систем  : монография / Ю. П. Муха, О. А. Авдеюк, В. М. Антонович ; ВолгГТУ. — Волгоград : РПК "Политехник", 2004.</a:t>
            </a:r>
          </a:p>
          <a:p>
            <a:pPr algn="just"/>
            <a:endParaRPr lang="ru-RU" b="1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Рассмотрены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теоретические и практические вопросы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проектирования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управляющего и информационного обеспечения ИВС. Особое внимание уделяется методу синтеза гибкого интеллектуального интерфейса ИВС.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0" y="3541762"/>
            <a:ext cx="2183957" cy="28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sotrudnik\Desktop\МУХА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4230"/>
            <a:ext cx="2083042" cy="26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5" y="3573016"/>
            <a:ext cx="6309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Синтез сложных измерительно-вычислительных комплексов с развивающейся структурой : монография / Ю. П. Муха [и др.] ; ВолгГТУ. — Волгоград : ВолгГТУ, 2017. —  276 с.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настоящее время важное значение получили проблемы синтеза сложных систем, особенно таких, которые отличаются большим структурным и технологическим разнообразием, а также значительным территориальным распределением. К данным системам относятся, прежде всего, атомные энергетические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7217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5616" y="384175"/>
            <a:ext cx="8028384" cy="1460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pic>
        <p:nvPicPr>
          <p:cNvPr id="4098" name="Picture 2" descr="C:\Users\sotrudnik\Desktop\1\Муха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94" y="3780502"/>
            <a:ext cx="2076310" cy="27900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04" y="236662"/>
            <a:ext cx="2273300" cy="307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05064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Вопросы физической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метрологии 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научно-техн. сб. Поволжского отделения Метролог. акад. России. Вып. 8 / гл. ред. Ю. П. Муха. — Волгоград : Тип. "Политехник", 2006.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— 160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сборнике представлены статьи по теоретическим вопросам измерений, теории и практики средств измерений, диагностики и контроля для медицинских и технических устройств.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060" y="260648"/>
            <a:ext cx="6204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Математические методы информатики в задачах и примерах. Опыт применения в проектировании сложных систем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учеб. пособие / О. А. Авдеюк [и др.] ; под ред. Ю. П. Мухи, В. И. Сырямкина. — Томск : Изд-во Томск. ун-та, 2012. —  483 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учебном пособии рассмотрены те разделы информатики, которые эффективно применяются при проектировании сложных систем. Приведены практические примеры использования этих методов и описание программного обеспечения, применяемого при проектировании.</a:t>
            </a:r>
          </a:p>
        </p:txBody>
      </p:sp>
    </p:spTree>
    <p:extLst>
      <p:ext uri="{BB962C8B-B14F-4D97-AF65-F5344CB8AC3E}">
        <p14:creationId xmlns:p14="http://schemas.microsoft.com/office/powerpoint/2010/main" val="18587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2843808" y="384174"/>
            <a:ext cx="6300192" cy="23247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endParaRPr sz="4800" b="1" i="0" dirty="0">
              <a:solidFill>
                <a:schemeClr val="accent5">
                  <a:lumMod val="75000"/>
                </a:schemeClr>
              </a:solidFill>
              <a:latin typeface="YS Text"/>
              <a:ea typeface="YS Text"/>
            </a:endParaRPr>
          </a:p>
        </p:txBody>
      </p:sp>
      <p:pic>
        <p:nvPicPr>
          <p:cNvPr id="3077" name="Picture 5" descr="C:\Users\sotrudnik\Desktop\2\М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9" y="226021"/>
            <a:ext cx="2304256" cy="29279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otrudnik\Desktop\2\М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7" y="3429000"/>
            <a:ext cx="2304257" cy="30267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3501008"/>
            <a:ext cx="5976664" cy="230832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Муха, Ю.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Применение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нейронных сетей в медицинском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приборостроении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учеб. пособие / Ю. П. Муха, М. Г. Скворцов, О. А. Авдеюк ; ВолгГТУ. - Волгоград : ВолгГТУ, 2000. - 99 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В пособии изложены основные положения теории нейронных сетей. Особое внимание уделяется вопросам построения и обучения нейронных сетей.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13048"/>
            <a:ext cx="5976664" cy="286232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Муха, Ю.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Алгебраическая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теория синтеза сложных систем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: монография / Ю. П. Муха, О. А. Авдеюк, И. Ю. Королева ; ВолгГТУ. - Волгоград : РПК "Политехник", 2003. - 320 с.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  Рассмотрена теория синтеза сложных систем. Особое внимание уделяется таким вопросам, как синтез структуры системного интерфейса и структурно-аналитический метод проектирования систем управления и измерения.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3457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1282</Words>
  <Application>Microsoft Office PowerPoint</Application>
  <PresentationFormat>Экран (4:3)</PresentationFormat>
  <Paragraphs>103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Объект упаковщика для оболочки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120</cp:revision>
  <dcterms:created xsi:type="dcterms:W3CDTF">2025-07-22T09:19:00Z</dcterms:created>
  <dcterms:modified xsi:type="dcterms:W3CDTF">2025-10-15T08:52:41Z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D557C16521B84514B0CD3228D9B31C34_12</vt:lpwstr>
  </property>
  <property fmtid="{D5CDD505-2E9C-101B-9397-08002B2CF9AE}" pid="3" name="KSOProductBuildVer">
    <vt:lpwstr>1049-12.2.0.21179</vt:lpwstr>
  </property>
</Properties>
</file>