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1" r:id="rId3"/>
    <p:sldId id="270" r:id="rId4"/>
    <p:sldId id="259" r:id="rId5"/>
    <p:sldId id="272" r:id="rId6"/>
    <p:sldId id="271" r:id="rId7"/>
    <p:sldId id="273" r:id="rId8"/>
    <p:sldId id="267" r:id="rId9"/>
    <p:sldId id="268" r:id="rId10"/>
    <p:sldId id="264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957" autoAdjust="0"/>
  </p:normalViewPr>
  <p:slideViewPr>
    <p:cSldViewPr>
      <p:cViewPr varScale="1">
        <p:scale>
          <a:sx n="77" d="100"/>
          <a:sy n="77" d="100"/>
        </p:scale>
        <p:origin x="-147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1CDD11-2C86-4C2B-9B09-9D360D48AD47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BC5FF4-2588-44B4-830F-F5B8F9CAC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07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C5FF4-2588-44B4-830F-F5B8F9CAC77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5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C5FF4-2588-44B4-830F-F5B8F9CAC77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5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C5FF4-2588-44B4-830F-F5B8F9CAC77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9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C5FF4-2588-44B4-830F-F5B8F9CAC77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2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16679-29A8-4E34-90A9-573B353DA5FF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FA9C-0189-4D33-980F-B40766C82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E7AD-69CA-46E8-827C-014C87DDDCAE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337B-A9F2-406E-9F41-81C302D96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438D-FCE9-4D01-BB3B-3BCB4E6164C3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E44C-2497-44A1-AB2D-084128450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3F06-8498-48AB-9877-8B239292454D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2B21-C8AF-4FED-A4FA-BBB255727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4EA0-2794-486A-8467-016A60F19A72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ED561-2F7F-468F-BA95-5F1946733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0344-AB0D-401B-AB7B-3CDC93D0E36F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7899-57BB-4619-ACED-8CBBB939D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FAC8D-98D8-4909-A576-BEE3390DC411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4509-BAD8-41B3-951B-EB2AF207D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6470-C453-448D-A839-10B6394F1AB6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1312-3E88-4D6A-A012-785976D6F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D7881-8464-4492-8DE5-F38E44204877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5D43-02B3-45F7-80C9-499C45577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1D30-CC06-4A0A-A5A7-084B4F539B80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B316-9CF6-4B38-B241-65248438B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272F7-EF2E-4AF8-B83A-6543F2C2D646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55D7-3212-41D0-B7BF-601544B19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3EEC24-E686-44BC-9FC4-6AC1700FE68C}" type="datetimeFigureOut">
              <a:rPr lang="ru-RU"/>
              <a:pPr>
                <a:defRPr/>
              </a:pPr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0E7C65-9A61-4D1C-A869-C6B0A2BA3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7964" y="362058"/>
            <a:ext cx="86439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000" dirty="0">
                <a:latin typeface="Georgia" pitchFamily="18" charset="0"/>
                <a:cs typeface="Times New Roman" pitchFamily="18" charset="0"/>
              </a:rPr>
              <a:t>В послевоенные годы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Пинчук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принимал участие в Корейской войне, затем  с отличием прошел курс обучения в Военно-Воздушной академии. </a:t>
            </a:r>
          </a:p>
          <a:p>
            <a:pPr indent="450850" algn="just"/>
            <a:r>
              <a:rPr lang="ru-RU" sz="2000" dirty="0">
                <a:latin typeface="Georgia" pitchFamily="18" charset="0"/>
                <a:cs typeface="Times New Roman" pitchFamily="18" charset="0"/>
              </a:rPr>
              <a:t>Николай Григорьевич стал летчиком-испытателем, за особые заслуги в освоении авиационной техники был удостоен почетных званий «Заслуженный военный летчик СССР» и </a:t>
            </a:r>
            <a:r>
              <a:rPr lang="ru-RU" sz="2000" dirty="0">
                <a:latin typeface="Georgia" pitchFamily="18" charset="0"/>
              </a:rPr>
              <a:t>«Заслуженный летчик-испытатель». </a:t>
            </a:r>
            <a:endParaRPr lang="ru-RU" sz="2000" dirty="0">
              <a:latin typeface="Georgia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dirty="0">
                <a:latin typeface="Georgia" pitchFamily="18" charset="0"/>
                <a:cs typeface="Times New Roman" pitchFamily="18" charset="0"/>
              </a:rPr>
              <a:t>В 1975-м году Николай Пинчук в звании полковника вышел в запас. После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этого приступил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к написанию автобиографической книги «В воздухе — Яки», которая вышла в свет в Минске в 1977 году.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5" name="Picture 2" descr="C:\Users\Public\Pictures\пинчук\pinchuk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3904964"/>
            <a:ext cx="3312368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55011"/>
            <a:ext cx="2091906" cy="28961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амятный знак в дер. Сычко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44443"/>
            <a:ext cx="2517797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40769" y="244371"/>
            <a:ext cx="833568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000" dirty="0">
                <a:latin typeface="Georgia" pitchFamily="18" charset="0"/>
                <a:cs typeface="Times New Roman" pitchFamily="18" charset="0"/>
              </a:rPr>
              <a:t>Имя героического летчика, Героя Советского Союза Николая Григорьевича Пинчука увековечено на мемориальном знаке в деревне </a:t>
            </a:r>
            <a:r>
              <a:rPr lang="ru-RU" sz="2000" dirty="0" err="1" smtClean="0">
                <a:latin typeface="Georgia" pitchFamily="18" charset="0"/>
                <a:cs typeface="Times New Roman" pitchFamily="18" charset="0"/>
              </a:rPr>
              <a:t>Сычково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 в Белоруссии. </a:t>
            </a:r>
            <a:endParaRPr lang="ru-RU" sz="2000" dirty="0">
              <a:latin typeface="Georgia" pitchFamily="18" charset="0"/>
              <a:cs typeface="Times New Roman" pitchFamily="18" charset="0"/>
            </a:endParaRPr>
          </a:p>
          <a:p>
            <a:pPr indent="450850" algn="just"/>
            <a:r>
              <a:rPr lang="ru-RU" sz="2000" dirty="0">
                <a:latin typeface="Georgia" pitchFamily="18" charset="0"/>
                <a:cs typeface="Times New Roman" pitchFamily="18" charset="0"/>
              </a:rPr>
              <a:t>Также в честь Н.Г.Пинчука высечена памятная надпись на одной из каменных плит мемориального комплекса в Калининграде, посвященного героям штурма города-крепости Кенигсберга.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644443"/>
            <a:ext cx="2447925" cy="2651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10" y="2511355"/>
            <a:ext cx="34360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6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683568" y="3501008"/>
            <a:ext cx="2141692" cy="2983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671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14313"/>
            <a:ext cx="82198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C0000"/>
                </a:solidFill>
                <a:latin typeface="Georgia" panose="02040502050405020303" pitchFamily="18" charset="0"/>
                <a:cs typeface="Times New Roman" pitchFamily="18" charset="0"/>
              </a:rPr>
              <a:t>Николай Григорьевич Пинчук</a:t>
            </a:r>
            <a:r>
              <a:rPr lang="ru-RU" sz="2000" b="1" i="1" dirty="0">
                <a:solidFill>
                  <a:srgbClr val="CC0000"/>
                </a:solidFill>
                <a:latin typeface="Georgia" panose="02040502050405020303" pitchFamily="18" charset="0"/>
                <a:cs typeface="+mn-cs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(4.02.1921 - 12.01.1978)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родился в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деревне Будёновка на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Могилёвщине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   Окончил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семилетку и поступил в фабрично-заводское училище.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cs typeface="+mn-cs"/>
              </a:rPr>
              <a:t>Совмещал учебу с занятиями в Бобруйском аэроклубе.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В 1940 году окончил 8-ю Одесскую, в 1941 году –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Конотопскую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в 1942 году -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Армавирскую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военные авиационные школы пилотов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  С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августа 1942 года сержант, а затем младший лейтенант Пинчук сражался на Западном фронте в составе 1-й эскадрильи 18-го гвардейского истребительного авиаполка.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493959"/>
            <a:ext cx="4835450" cy="2990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142875" y="142875"/>
            <a:ext cx="671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14313"/>
            <a:ext cx="6858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.</a:t>
            </a:r>
            <a:endParaRPr lang="ru-RU" sz="140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539552" y="142875"/>
            <a:ext cx="83139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22 </a:t>
            </a:r>
            <a:r>
              <a:rPr lang="ru-RU" sz="2000" dirty="0">
                <a:latin typeface="Georgia" pitchFamily="18" charset="0"/>
              </a:rPr>
              <a:t>сентября 1942 года Николай Пинчук одержал свою первую победу, сбив немецкий истребитель «Ме-109».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На </a:t>
            </a:r>
            <a:r>
              <a:rPr lang="ru-RU" sz="2000" dirty="0">
                <a:latin typeface="Georgia" pitchFamily="18" charset="0"/>
              </a:rPr>
              <a:t>следующий день, в паре с Владимиром </a:t>
            </a:r>
            <a:r>
              <a:rPr lang="ru-RU" sz="2000" dirty="0" err="1">
                <a:latin typeface="Georgia" pitchFamily="18" charset="0"/>
              </a:rPr>
              <a:t>Баландиным</a:t>
            </a:r>
            <a:r>
              <a:rPr lang="ru-RU" sz="2000" dirty="0">
                <a:latin typeface="Georgia" pitchFamily="18" charset="0"/>
              </a:rPr>
              <a:t>, сбил разведчик - корректировщик FW-189. К концу августа 1943 </a:t>
            </a:r>
            <a:r>
              <a:rPr lang="ru-RU" sz="2000" dirty="0" smtClean="0">
                <a:latin typeface="Georgia" pitchFamily="18" charset="0"/>
              </a:rPr>
              <a:t>года на счету  гвардии лейтенанта было уже восемь вражеских самолетов.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Весной </a:t>
            </a:r>
            <a:r>
              <a:rPr lang="ru-RU" sz="2000" dirty="0">
                <a:latin typeface="Georgia" pitchFamily="18" charset="0"/>
              </a:rPr>
              <a:t>1944 года был </a:t>
            </a:r>
            <a:r>
              <a:rPr lang="ru-RU" sz="2000" dirty="0" smtClean="0">
                <a:latin typeface="Georgia" pitchFamily="18" charset="0"/>
              </a:rPr>
              <a:t> Николай </a:t>
            </a:r>
            <a:r>
              <a:rPr lang="ru-RU" sz="2000" dirty="0" smtClean="0">
                <a:latin typeface="Georgia" pitchFamily="18" charset="0"/>
              </a:rPr>
              <a:t>был назначен </a:t>
            </a:r>
            <a:r>
              <a:rPr lang="ru-RU" sz="2000" dirty="0">
                <a:latin typeface="Georgia" pitchFamily="18" charset="0"/>
              </a:rPr>
              <a:t>заместителем, а в январе 1945 года – командиром эскадрильи этого полка.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    Воевал </a:t>
            </a:r>
            <a:r>
              <a:rPr lang="ru-RU" sz="2000" dirty="0">
                <a:latin typeface="Georgia" pitchFamily="18" charset="0"/>
              </a:rPr>
              <a:t>на Курской дуге, освобождал Смоленщину, Беларусь и Восточную Пруссию.</a:t>
            </a:r>
          </a:p>
        </p:txBody>
      </p:sp>
      <p:pic>
        <p:nvPicPr>
          <p:cNvPr id="6145" name="Picture 1" descr="C:\Users\Public\Pictures\пинчук\lob_pi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3452156"/>
            <a:ext cx="4857556" cy="3120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0" y="3452156"/>
            <a:ext cx="2149349" cy="31201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3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43808" y="2420888"/>
            <a:ext cx="58326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«…Фашистский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летчик, словно разгадав мой замысел, начал маневрировать, поливая меня огнем. Но на немецком бомбардировщике был плохой стрелок. Пулеметные очереди проходили то справа, то слева. Меня охватила ярость — хоть руками души гадов. А как их достанешь? Мозг работал четко и ясно. Я довернул машину вправо, увеличил скорость и левой консолью крыла своего Яка ударил по фюзеляжу «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юнкерса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Он переломился пополам и в беспорядочном падении пошел к земле. </a:t>
            </a:r>
            <a:endParaRPr kumimoji="0" lang="ru-RU" sz="200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0"/>
            <a:ext cx="9433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C0000"/>
              </a:solidFill>
              <a:latin typeface="Georgia" pitchFamily="18" charset="0"/>
            </a:endParaRPr>
          </a:p>
          <a:p>
            <a:pPr algn="just"/>
            <a:r>
              <a:rPr lang="ru-RU" sz="2000" b="1" dirty="0">
                <a:solidFill>
                  <a:srgbClr val="CC0000"/>
                </a:solidFill>
                <a:latin typeface="Georgia" pitchFamily="18" charset="0"/>
              </a:rPr>
              <a:t>30 августа1 1943 года воины фронта узнали о смелом </a:t>
            </a:r>
            <a:endParaRPr lang="ru-RU" sz="2000" b="1" dirty="0" smtClean="0">
              <a:solidFill>
                <a:srgbClr val="CC0000"/>
              </a:solidFill>
              <a:latin typeface="Georgia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C0000"/>
                </a:solidFill>
                <a:latin typeface="Georgia" pitchFamily="18" charset="0"/>
              </a:rPr>
              <a:t>таранном </a:t>
            </a:r>
            <a:r>
              <a:rPr lang="ru-RU" sz="2000" b="1" dirty="0">
                <a:solidFill>
                  <a:srgbClr val="CC0000"/>
                </a:solidFill>
                <a:latin typeface="Georgia" pitchFamily="18" charset="0"/>
              </a:rPr>
              <a:t>ударе </a:t>
            </a:r>
            <a:r>
              <a:rPr lang="ru-RU" sz="2000" b="1" dirty="0" smtClean="0">
                <a:solidFill>
                  <a:srgbClr val="CC0000"/>
                </a:solidFill>
                <a:latin typeface="Georgia" pitchFamily="18" charset="0"/>
              </a:rPr>
              <a:t>по вражескому пикировщику  </a:t>
            </a:r>
            <a:r>
              <a:rPr lang="en-US" sz="2000" b="1" dirty="0" smtClean="0">
                <a:solidFill>
                  <a:srgbClr val="CC0000"/>
                </a:solidFill>
                <a:latin typeface="Georgia" pitchFamily="18" charset="0"/>
              </a:rPr>
              <a:t>Ju-87</a:t>
            </a:r>
            <a:endParaRPr lang="ru-RU" sz="2000" b="1" dirty="0" smtClean="0">
              <a:solidFill>
                <a:srgbClr val="CC0000"/>
              </a:solidFill>
              <a:latin typeface="Georgia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C0000"/>
                </a:solidFill>
                <a:latin typeface="Georgia" pitchFamily="18" charset="0"/>
              </a:rPr>
              <a:t>лётчика </a:t>
            </a:r>
            <a:r>
              <a:rPr lang="ru-RU" sz="2000" b="1" dirty="0">
                <a:solidFill>
                  <a:srgbClr val="CC0000"/>
                </a:solidFill>
                <a:latin typeface="Georgia" pitchFamily="18" charset="0"/>
              </a:rPr>
              <a:t>- истребителя  Николая Пинчука.</a:t>
            </a:r>
          </a:p>
          <a:p>
            <a:pPr algn="just"/>
            <a:endParaRPr lang="ru-RU" sz="2000" b="1" dirty="0">
              <a:solidFill>
                <a:srgbClr val="CC0000"/>
              </a:solidFill>
              <a:latin typeface="Georgia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CC0000"/>
                </a:solidFill>
                <a:latin typeface="Georgia" pitchFamily="18" charset="0"/>
              </a:rPr>
              <a:t>Вот как вспоминает о тех героических событиях сам </a:t>
            </a:r>
          </a:p>
          <a:p>
            <a:pPr algn="just"/>
            <a:r>
              <a:rPr lang="ru-RU" sz="2000" i="1" dirty="0" smtClean="0">
                <a:solidFill>
                  <a:srgbClr val="CC0000"/>
                </a:solidFill>
                <a:latin typeface="Georgia" pitchFamily="18" charset="0"/>
              </a:rPr>
              <a:t>Николай Григорьевич,  в написанной им </a:t>
            </a:r>
            <a:r>
              <a:rPr lang="ru-RU" sz="2000" i="1" dirty="0">
                <a:solidFill>
                  <a:srgbClr val="CC0000"/>
                </a:solidFill>
                <a:latin typeface="Georgia" pitchFamily="18" charset="0"/>
              </a:rPr>
              <a:t>в книге </a:t>
            </a:r>
            <a:endParaRPr lang="ru-RU" sz="2000" i="1" dirty="0" smtClean="0">
              <a:solidFill>
                <a:srgbClr val="CC0000"/>
              </a:solidFill>
              <a:latin typeface="Georgia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CC0000"/>
                </a:solidFill>
                <a:latin typeface="Georgia" pitchFamily="18" charset="0"/>
              </a:rPr>
              <a:t>«</a:t>
            </a:r>
            <a:r>
              <a:rPr lang="ru-RU" sz="2000" i="1" dirty="0">
                <a:solidFill>
                  <a:srgbClr val="CC0000"/>
                </a:solidFill>
                <a:latin typeface="Georgia" pitchFamily="18" charset="0"/>
              </a:rPr>
              <a:t>В воздухе - Яки»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2" y="2780928"/>
            <a:ext cx="2328863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3284984"/>
            <a:ext cx="839633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Но и у моего самолета не стало половины левой плоскости. Машина потеряла управление и тоже начала падать. Все попытки вывести ее в горизонтальный полет оказались безуспешными.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Сообразил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надо прыгать с парашютом. Стал открывать фонарь кабины, а он ни с места — очевидно, деформировался при таране. Я оказался как бы заживо погребенным в кабине своего самолета. Что делать? Отстегнул привязные ремни, ногами уперся в педали и обеими руками с откуда-то взявшейся неистовой силой потянул на себя рукоятку открытия фонаря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5703"/>
            <a:ext cx="5688632" cy="321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02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5" y="188640"/>
            <a:ext cx="84258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20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Центробежная сила выбросила меня из кабины. Я оказался в воздухе в свободном падении. Через несколько секунд над головой затрепетал спасительный купол парашюта. Раскачиваясь из стороны в сторону, медленно приближался к земле. Сердце билось учащенно. «Спасен, все в порядке», — мелькнуло в голове. Но радость была преждевременной. Оказалось, я раскрыл парашют над территорией, занятой немцами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счастье, ветер стал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сносить</a:t>
            </a: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меня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сторону наших войск. </a:t>
            </a:r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Посмотрев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на ноги, увидел, </a:t>
            </a:r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что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опускаюсь босиком.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Сапоги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которые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были больше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нужного </a:t>
            </a: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размера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остались в кабине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самолета.</a:t>
            </a: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Но и это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не беда. </a:t>
            </a:r>
          </a:p>
          <a:p>
            <a:pPr lvl="0" algn="just"/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53750"/>
            <a:ext cx="3462660" cy="40479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2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035" y="116632"/>
            <a:ext cx="84258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Беду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я почувствовал, когда увидел слева огненные трассы и немецкий «</a:t>
            </a:r>
            <a:r>
              <a:rPr lang="ru-RU" sz="20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фоккер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». </a:t>
            </a:r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Гитлеровец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решил расстрелять меня в воздухе.</a:t>
            </a:r>
          </a:p>
          <a:p>
            <a:pPr lvl="0" algn="just"/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стороне 2 наших истребителя вели бой с «</a:t>
            </a:r>
            <a:r>
              <a:rPr lang="ru-RU" sz="20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фокке-вулъфами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». Вот один «</a:t>
            </a:r>
            <a:r>
              <a:rPr lang="ru-RU" sz="2000" i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фоккер</a:t>
            </a:r>
            <a:r>
              <a:rPr lang="ru-RU" sz="2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» задымил и пошел к земле. Его сбили французские летчики, я их самолеты узнал по трехцветным носам. Тем временем немец, стрелявший в меня, делал маневр для повторной атаки. Покончив еще с одним фашистом, французы устремились за моим охотником и не дали ему произвести новую </a:t>
            </a: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атаку…»</a:t>
            </a:r>
            <a:endParaRPr lang="ru-RU" sz="20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20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733849" cy="295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sotrudnik\Desktop\pinchuk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5313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4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2"/>
          <p:cNvSpPr>
            <a:spLocks noChangeArrowheads="1"/>
          </p:cNvSpPr>
          <p:nvPr/>
        </p:nvSpPr>
        <p:spPr bwMode="auto">
          <a:xfrm>
            <a:off x="3923693" y="395574"/>
            <a:ext cx="4860552" cy="564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>
              <a:spcBef>
                <a:spcPts val="275"/>
              </a:spcBef>
              <a:spcAft>
                <a:spcPts val="913"/>
              </a:spcAf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Великую Отечественную войну Николай Пинчук завершил в воинском звании майора, на его боевом счете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307 </a:t>
            </a:r>
            <a:r>
              <a:rPr lang="ru-RU" sz="2000" dirty="0">
                <a:latin typeface="Georgia" pitchFamily="18" charset="0"/>
                <a:cs typeface="Times New Roman" pitchFamily="18" charset="0"/>
              </a:rPr>
              <a:t>успешных боевых вылета, он участвовал в 68 воздушных боях, лично сбил 22 вражеских самолета и еще 2 — в группе. </a:t>
            </a:r>
            <a:endParaRPr lang="ru-RU" sz="2000" dirty="0">
              <a:latin typeface="Georgia" pitchFamily="18" charset="0"/>
              <a:cs typeface="Times New Roman" pitchFamily="18" charset="0"/>
            </a:endParaRPr>
          </a:p>
          <a:p>
            <a:pPr indent="449263" algn="just">
              <a:spcBef>
                <a:spcPts val="275"/>
              </a:spcBef>
              <a:spcAft>
                <a:spcPts val="913"/>
              </a:spcAft>
            </a:pPr>
            <a:r>
              <a:rPr lang="ru-RU" sz="2000" dirty="0">
                <a:latin typeface="Georgia" pitchFamily="18" charset="0"/>
                <a:cs typeface="Times New Roman" pitchFamily="18" charset="0"/>
              </a:rPr>
              <a:t>Указом Президиума Верховного Совета СССР от 19 апреля 1945 года за проявленное мужество и высокое лётное мастерство, гвардии капитану Николаю Григорьевичу Пинчуку было присвоено звание Героя Советского Союза с вручением ордена Ленина и медали «Золотая Звезда». </a:t>
            </a:r>
          </a:p>
          <a:p>
            <a:pPr indent="449263">
              <a:spcBef>
                <a:spcPts val="275"/>
              </a:spcBef>
              <a:spcAft>
                <a:spcPts val="913"/>
              </a:spcAft>
            </a:pPr>
            <a:endParaRPr lang="ru-RU" sz="2000" dirty="0">
              <a:latin typeface="Georgia" pitchFamily="18" charset="0"/>
              <a:cs typeface="Times New Roman" pitchFamily="18" charset="0"/>
            </a:endParaRPr>
          </a:p>
          <a:p>
            <a:pPr indent="449263">
              <a:lnSpc>
                <a:spcPts val="1288"/>
              </a:lnSpc>
              <a:spcBef>
                <a:spcPts val="275"/>
              </a:spcBef>
              <a:spcAft>
                <a:spcPts val="913"/>
              </a:spcAft>
            </a:pPr>
            <a:endParaRPr lang="ru-RU" sz="2000" dirty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Наградной-лист-Пинчука-Н.Г.-1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040" y="476672"/>
            <a:ext cx="340605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378989"/>
            <a:ext cx="8498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Герой Советского Союза </a:t>
            </a:r>
            <a:r>
              <a:rPr lang="ru-RU" sz="2000" i="1" dirty="0" smtClean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Николай 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Григорьевич 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Пинчук участник 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Парада Победы на Красной площади в Москве 24 июня 1945 года в составе 6-го батальона </a:t>
            </a:r>
            <a:r>
              <a:rPr lang="ru-RU" sz="2000" i="1" dirty="0" smtClean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(лётчики) </a:t>
            </a:r>
            <a:r>
              <a:rPr lang="ru-RU" sz="2000" i="1" dirty="0">
                <a:solidFill>
                  <a:srgbClr val="C00000"/>
                </a:solidFill>
                <a:latin typeface="Georgia" panose="02040502050405020303" pitchFamily="18" charset="0"/>
                <a:cs typeface="+mn-cs"/>
              </a:rPr>
              <a:t>сводного полка 3-го Белорусского фронта.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19625" y="342528"/>
            <a:ext cx="839070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000" dirty="0">
                <a:latin typeface="Georgia" pitchFamily="18" charset="0"/>
                <a:cs typeface="Times New Roman" pitchFamily="18" charset="0"/>
              </a:rPr>
              <a:t>Полковник, заслуженный военный лётчик СССР   Николай Григорьевич Пинчук </a:t>
            </a:r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награждён: 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орденом 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Ленина, 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4 орденами Красного знамени 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, орденом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 Отечественной войны 1-й степени , 2 орденами Красной 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Звезды, </a:t>
            </a:r>
            <a:r>
              <a:rPr lang="ru-RU" sz="200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орденом «За службу Родине в Вооружённых Силах СССР» 3-й степени , медалями.</a:t>
            </a:r>
            <a:endParaRPr lang="ru-RU" sz="2000" dirty="0">
              <a:solidFill>
                <a:srgbClr val="C00000"/>
              </a:solidFill>
              <a:latin typeface="Georgia" pitchFamily="18" charset="0"/>
            </a:endParaRPr>
          </a:p>
          <a:p>
            <a:pPr indent="450850" eaLnBrk="0" hangingPunct="0"/>
            <a:endParaRPr lang="ru-RU" dirty="0">
              <a:solidFill>
                <a:srgbClr val="984807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23265"/>
            <a:ext cx="1104184" cy="219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78" y="2223265"/>
            <a:ext cx="102134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8" y="2248654"/>
            <a:ext cx="2036178" cy="19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072437" cy="198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17" y="4379506"/>
            <a:ext cx="1885803" cy="19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3" y="2165648"/>
            <a:ext cx="3197918" cy="425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833</Words>
  <Application>Microsoft Office PowerPoint</Application>
  <PresentationFormat>Экран (4:3)</PresentationFormat>
  <Paragraphs>55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sotrudnik2</dc:creator>
  <cp:lastModifiedBy>admin</cp:lastModifiedBy>
  <cp:revision>203</cp:revision>
  <dcterms:created xsi:type="dcterms:W3CDTF">2026-01-28T07:14:35Z</dcterms:created>
  <dcterms:modified xsi:type="dcterms:W3CDTF">2026-05-06T11:37:13Z</dcterms:modified>
</cp:coreProperties>
</file>