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4" r:id="rId8"/>
    <p:sldId id="272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525" autoAdjust="0"/>
    <p:restoredTop sz="95159" autoAdjust="0"/>
  </p:normalViewPr>
  <p:slideViewPr>
    <p:cSldViewPr>
      <p:cViewPr>
        <p:scale>
          <a:sx n="83" d="100"/>
          <a:sy n="83" d="100"/>
        </p:scale>
        <p:origin x="-128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E238-1BEC-4ED3-A741-A1EBFCFA9756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0430-5D24-4974-8270-7649A55B21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E238-1BEC-4ED3-A741-A1EBFCFA9756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0430-5D24-4974-8270-7649A55B21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E238-1BEC-4ED3-A741-A1EBFCFA9756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0430-5D24-4974-8270-7649A55B21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E238-1BEC-4ED3-A741-A1EBFCFA9756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0430-5D24-4974-8270-7649A55B21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E238-1BEC-4ED3-A741-A1EBFCFA9756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0430-5D24-4974-8270-7649A55B21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E238-1BEC-4ED3-A741-A1EBFCFA9756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0430-5D24-4974-8270-7649A55B21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E238-1BEC-4ED3-A741-A1EBFCFA9756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0430-5D24-4974-8270-7649A55B21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E238-1BEC-4ED3-A741-A1EBFCFA9756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0430-5D24-4974-8270-7649A55B21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E238-1BEC-4ED3-A741-A1EBFCFA9756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0430-5D24-4974-8270-7649A55B21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E238-1BEC-4ED3-A741-A1EBFCFA9756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0430-5D24-4974-8270-7649A55B21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E238-1BEC-4ED3-A741-A1EBFCFA9756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0430-5D24-4974-8270-7649A55B21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E238-1BEC-4ED3-A741-A1EBFCFA9756}" type="datetimeFigureOut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0430-5D24-4974-8270-7649A55B21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otrudnik2\Pictures\Природные памятники Волгоградской области\sokhin_dmitriy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14282" y="1857364"/>
            <a:ext cx="8786874" cy="230832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square" lIns="91440" tIns="45720" rIns="91440" bIns="45720" anchor="ctr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 ПАМЯТНИКИ  ВОЛГОГРАДСКОЙ  ОБЛАСТИ</a:t>
            </a:r>
            <a:endParaRPr lang="ru-RU" sz="4800" b="1" cap="none" spc="0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76" y="4232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85720" y="277981"/>
            <a:ext cx="529439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Сосновый лес, березовые и ольховые колки скрывают от людского глаза жизнь животных: грозных кабанов, могучих лосей, изящных косуль, благородных оленей. Водятся в парке сурки, барсуки, бобры, куницы, хори, ласки.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парка обитают 143 вида птиц, 50 видов зверей,       4 вида земноводных, 10 видов пресмыкающихся, произрастают 247 видов растений, 37 видов лишайников. Из них  занесены в Красную книгу 16 видов птиц, 6 видов насекомых и 18 видов растений.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Достопримечательностью парка является небольшое стадо одичавших лошадей, представленное местной донской породой.</a:t>
            </a:r>
          </a:p>
          <a:p>
            <a:pPr algn="just"/>
            <a:endParaRPr lang="ru-RU" dirty="0"/>
          </a:p>
        </p:txBody>
      </p:sp>
      <p:pic>
        <p:nvPicPr>
          <p:cNvPr id="2052" name="Picture 4" descr="C:\Users\sotrudnik2\Pictures\куница-dYXH4xOaCAdK4HYsc1QaSuvqMlitqoyr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5000636"/>
            <a:ext cx="1928826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sotrudnik2\Pictures\Природные памятники Волгоградской области\gusinaya-pad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79507" y="395544"/>
            <a:ext cx="3080874" cy="18318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Users\sotrudnik2\Pictures\Природные памятники Волгоградской области\a3747797fb50e01476ec139077611b0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14876" y="5000636"/>
            <a:ext cx="2000264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7" name="Picture 9" descr="C:\Users\sotrudnik2\Pictures\Природные памятники Волгоградской области\лось-m-5eEY_R2ppC1kJ5apFotPcmnW9LNdGd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428860" y="5000636"/>
            <a:ext cx="2086147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C:\Users\sotrudnik2\Pictures\Природные памятники Волгоградской области\кабан-qWcFAh4humcQufb5sOdtahUSu1e7C761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929454" y="5000636"/>
            <a:ext cx="1930927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9" name="Picture 11" descr="C:\Users\sotrudnik2\Pictures\tsimlyanskie-peski-2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868144" y="2420888"/>
            <a:ext cx="3099851" cy="2347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93009" y="244386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 парк «Усть –Медведицкий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sotrudnik2\Pictures\Природные памятники Волгоградской области\block2.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7416" y="285728"/>
            <a:ext cx="4153146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sotrudnik2\Pictures\9EBnPuawrYQ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86314" y="285728"/>
            <a:ext cx="400255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14282" y="2827019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 парк «Усть-Медведицкий» - самый молодой парк на территории Волгоградской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области, он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 в июле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2005.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Его территория расположена в центральной части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Серафимовичского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реке Дон в устье реки Медведица. Общая площадь парка составляет 52 601,2 га. Протяженность реки Дон по территории парка – около70 км, реки Медведица – около 45 км. Значительную часть парка занимают леса, общей площадью – 12646,7 га. </a:t>
            </a:r>
          </a:p>
          <a:p>
            <a:pPr algn="just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особенность парка –«сочетание  несочетаемого». Вся его территория построена на контрастах. Река Дон делит территорию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 совершенно разные части. Правобережье -гористое, степное, изрезанное балками и оврагами. Левобережье- равнинное, с озёрами. Это обуславливает пестроту и многообразие ландшафтов со своим микроклиматом и обликом.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сходятся несколько природных комплексов, происходит взаимопроникновение флоры и фауны, что и объясняет уникальность территории.</a:t>
            </a:r>
            <a:r>
              <a:rPr lang="ru-RU" sz="1400" dirty="0" smtClean="0"/>
              <a:t> 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Археологи и историки уверены, что эти места были заселены племенами кочевников еще до времен татаро-монгольского нашествия. Одно из подтверждений этого – урочище Коптюга - стоянка бронзового века.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Однако в основном территорию ассоциируют с жизнью донского казачества.</a:t>
            </a:r>
          </a:p>
          <a:p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85720" y="2432911"/>
            <a:ext cx="58579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Усть-Медведицкого» парка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произрастают около 300 видов редких растений. Множество родников,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лугов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сохранились участки ковыльной степи, многочисленные озера 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старицы.</a:t>
            </a:r>
          </a:p>
          <a:p>
            <a:pPr algn="just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Фауна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природного парка так же  разнообразна, но недостаточно изучена. Здесь обитают практически все виды млекопитающих Волгоградской области 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зайцы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волки, лисы, косули, лоси, выхухоли.  Птицы представлены белым лебедем, рыбным филином, орланом белохвостым, дрофой, стрепетом, сапсаном.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otrudnik2\Pictures\медве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214290"/>
            <a:ext cx="250033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sotrudnik2\Pictures\img2858_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56786" y="357166"/>
            <a:ext cx="2816113" cy="1854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sotrudnik2\Pictures\усть5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143636" y="214290"/>
            <a:ext cx="2666992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C:\Users\sotrudnik2\Pictures\медвед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85720" y="4490781"/>
            <a:ext cx="2571768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C:\Users\sotrudnik2\Pictures\03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071802" y="4500570"/>
            <a:ext cx="2428892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9" name="Picture 7" descr="C:\Users\sotrudnik2\Pictures\Природные памятники Волгоградской области\uJSUowvA-g8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286512" y="2500306"/>
            <a:ext cx="1785950" cy="1368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2" name="Picture 10" descr="C:\Users\sotrudnik2\Pictures\2303637cc7583f084b8f619cf8d58793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7215206" y="3714752"/>
            <a:ext cx="1643074" cy="135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3" name="Picture 11" descr="C:\Users\sotrudnik2\Pictures\jDZCdk4oMG8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715008" y="4432810"/>
            <a:ext cx="1808044" cy="1197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4" name="Picture 12" descr="C:\Users\sotrudnik2\Pictures\scale_1200 (1)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6929454" y="5380862"/>
            <a:ext cx="1928826" cy="1262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857356" y="250030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 парк «Эльтонский»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otrudnik2\Pictures\Природные памятники Волгоградской области\эльтон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528" y="285728"/>
            <a:ext cx="4000528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sotrudnik2\Pictures\Природные памятники Волгоградской области\heighten_1000_q90_1587892_6938051e6ffc21a55a85fd759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86315" y="285728"/>
            <a:ext cx="3929090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51520" y="2786058"/>
            <a:ext cx="86781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Единственный в Европе ненарушенный массив пустынных степей, уникальные объекты соляно-купольного происхождения (оз.Эльтон, гора Улаган,  Преснолиманская возвышенность), обилие редких видов растений и животных, степные курганы – все это достопримечательности Приэльтонского края. 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 парк «Эльтонский» создан в 2001 году. Расположен он на территории Палласовского района Волгоградской области. Общая площадь 106,04 тыс.га.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«Эльтонский» - одна из лучших здравниц России. Озеро Эльтон - сердце природного парка. Эльтонские грязи – единственные в мире по составу и лечебным свойствам аналогичны грязям Мертвого моря, и в тоже время превосходят их по содержанию сульфидов и органических веществ, экологичности и степени воздействия на организм. </a:t>
            </a:r>
          </a:p>
          <a:p>
            <a:pPr algn="just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Большое количество исторических и  археологических памятников  находится на территории парка. Это степные курганы, о происхождении которых ученые спорят и по сей день, Старый Эльтон – посёлок соледобытчиков 17-19вв., где сохранились остатки землянок и шалашей, в которых проживали ломщики соли.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9351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50001" y="2612920"/>
            <a:ext cx="857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из величайших природных богатств этого края, являются лекарственные растения. Можно называть этот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«аптекой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открытым небом».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встретить  более 500  видов растений, 80 из которых занесены в Красные книги РФ 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Волгоградской области,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17 видов занесены в Государственную фармакопею России. 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берегу озера Эльтон, где произрастают сообщества различных солелюбивых растений, 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привлекательные для других животных, постоянно пасутся верблюды – величественные «корабли пустыни».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sotrudnik2\Pictures\scale_1200 (3)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2877" y="4704241"/>
            <a:ext cx="2500330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3" name="Picture 9" descr="C:\Users\sotrudnik2\Pictures\Природные памятники Волгоградской области\original (2)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7158" y="285728"/>
            <a:ext cx="2571768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C:\Users\sotrudnik2\Pictures\Природные памятники Волгоградской области\142_00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85078" y="4699015"/>
            <a:ext cx="2714643" cy="19340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5" name="Picture 11" descr="C:\Users\sotrudnik2\Pictures\Природные памятники Волгоградской области\cc8c880c519ae5f2017f69ec882c58eb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214678" y="285728"/>
            <a:ext cx="2643206" cy="2143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6" name="Picture 12" descr="C:\Users\sotrudnik2\Pictures\Природные памятники Волгоградской области\b59b484fdf661bda7bf96660efd60d54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175240" y="4699015"/>
            <a:ext cx="2662241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sotrudnik2\Pictures\Природные памятники Волгоградской области\175262-202489-15268-1jhnchp.rsbd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143636" y="285729"/>
            <a:ext cx="2643206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785918" y="2428868"/>
            <a:ext cx="57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Природный «парк Щербаковский»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178" y="2767422"/>
            <a:ext cx="88216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Природный парк «Щербаковский» создан в 2002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году.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Он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расположен в Камышинском районе на границе Волгоградской и Саратовской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областей.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парка составляет 34580 га.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Он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отличается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высоким уровнем ландшафтного и биологического разнообразия.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Одна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из самых известных достопримечательностей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парка -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урочище Столбичи.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Это десять гигантских столбов-колоссов высотой 90-100 метров. Они состоят из желтовато-серого, слоистого камня – опоки.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60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млн. лет назад эта местность была дном древнего палеогенового моря. 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Волжской Швейцарией», очевидно за сходство ландшафта с предгорьем Альп,  называют еще одну достопримечательность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Щербаковскую балку. 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На территории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140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гектаров соседствуют березовые рощи, типичные для ландшафтов средней полосы России, и скалистые обрывы с подвижными осыпями и своеобразными водоскатами из множества прозрачных ручейков, характерных для Северного Кавказа.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ценность территории парка заключается в том, что она является местом традиционного поселения поволжских немцев-колонистов. Село Нижняя Добринка, основанное 29 июня 1764 года, стало первым из ста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немецких поселений.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1026" name="Picture 2" descr="C:\Users\sotrudnik2\Pictures\Природные памятники Волгоградской области\щербак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285728"/>
            <a:ext cx="4143404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sotrudnik2\Pictures\Природные памятники Волгоградской области\Danilovskiy-ovrag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57752" y="285728"/>
            <a:ext cx="3915065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285728"/>
            <a:ext cx="2643206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sotrudnik2\Pictures\щербак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58016" y="4857759"/>
            <a:ext cx="1928826" cy="1714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C:\Users\sotrudnik2\Pictures\Природные памятники Волгоградской области\щерб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14678" y="285728"/>
            <a:ext cx="2857520" cy="18573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2" name="Picture 6" descr="C:\Users\sotrudnik2\Pictures\Природные памятники Волгоградской области\inx960x640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7158" y="4857760"/>
            <a:ext cx="1928826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39984" y="2276872"/>
            <a:ext cx="6215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границах парка находятся 3 природных зоны: лесостепная, степная и зона полупустыни. Этот набор определяет разнообразие местной флоры и фауны. Здесь насчитывается около 500 видов растений, многие из которых внесены в Красные книги региона и страны. Среди них василек русский, ирис карликовый, тюльпан Геснера.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можно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увидеть несколько десятков редких исчезающих видов животных и птиц. Находящихся на грани глобального исчезновения орла-могильника (королевский орел), большого подорлика, дрофу.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 встречаются в парке косули и стада кабанов.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лесах можно встретить оленя европейского и лося. Колонии сурков и бобровые биоценозы представляют интереснейший объект для наблюдений.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C:\Users\sotrudnik2\Pictures\Природные памятники Волгоградской области\original (3)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286512" y="285729"/>
            <a:ext cx="2500329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sotrudnik2\Pictures\Природные памятники Волгоградской области\1272485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500298" y="4857760"/>
            <a:ext cx="1928826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sotrudnik2\Pictures\Природные памятники Волгоградской области\bp.jpe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643438" y="4857760"/>
            <a:ext cx="2000264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sotrudnik2\Pictures\Природные памятники Волгоградской области\1660132260_43-priroda-club-p-shcherbakovskii-prirodnii-park-volgogradsk-47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500826" y="2357430"/>
            <a:ext cx="228601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5770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500298" y="242886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 парк «Нижнехоперский»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otrudnik2\Pictures\Природные памятники Волгоградской области\913d7b6s-96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6" y="285728"/>
            <a:ext cx="4143404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37733" y="2818784"/>
            <a:ext cx="85547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 парк «Нижнехоперский» организован в 2003 году с целью сохранения природных и культурных ценностей Прихоперья.  Располагается он в западной части Волгоградской области на территории трех муниципальных районов – Кумылженского, Алексеевского и Нехаевского. Общая площадь парка составляет более 230 тыс. гектаров. </a:t>
            </a:r>
          </a:p>
          <a:p>
            <a:pPr algn="just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природного парка  проходит красивейшая и самая чистая река Европы – Хопер с притоками Бузулук, Кумылга, Акишевка и Тишанка.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Нижнехопёрского природного парка расположены 19 особо охраняемых природных территорий федерального, регионального и местного значения, два государственных зоологических (охотничьих) заказника «Кумылженский» и «Нехаевский».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край с богатой историей сохранил до наших дней самобытный этнос донского и хоперского казачества, живописную природу, поражающую своим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разнообразием.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9" name="Picture 7" descr="C:\Users\sotrudnik2\Pictures\Природные памятники Волгоградской области\Monument_to_Don_Cossack_Khoperskaya_District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57752" y="285728"/>
            <a:ext cx="3929090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274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2071679"/>
            <a:ext cx="8858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otrudnik2\Pictures\Природные памятники Волгоградской области\c128998221f2f1c785d0ab0f1ffd6d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500330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57158" y="4071942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C:\Users\sotrudnik2\Pictures\Природные памятники Волгоградской области\bNJhuzl0sFI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5720" y="2357430"/>
            <a:ext cx="2500330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C:\Users\sotrudnik2\Pictures\Природные памятники Волгоградской области\23addac815dcac72d2867b221f0763f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357694"/>
            <a:ext cx="2500330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2928926" y="214290"/>
            <a:ext cx="607223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можно увидеть лесной массив с дубами 150-400 летнего возраста(«Шакинская дубрава»). Одной из главных достопримечательностей этого места является единственный во всей 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Волгоградской области кипучий родник.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и своя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маленькая пустыня – песчаный массив «Кумылга» (Кумылженские пески).</a:t>
            </a:r>
          </a:p>
          <a:p>
            <a:pPr algn="just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 и на озёра. В Алексеевском районе это озёра Строкальное,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Култук, Бабинское, Ларинское. По водной глади Бабинских озер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«курсируют» небольшие плавающие острова, которые представляют собой сплетения  древесно-кустарниковой и травянистой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растительности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границах парка произрастает более 1500 видов растений – это порядка 70% всех встречающихся в Волгоградской области видов, а также обитает более 1200 видов животных. 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видового разнообразия фауны парка встречается множество 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растений, занесённых в Красную книгу России и Волгоградской области.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ним относятся: пион тонколистный, фиалка удивительная, водяной орех чилим, ковыли перистый, опушеннолистный, красивейший и др.</a:t>
            </a:r>
          </a:p>
          <a:p>
            <a:pPr algn="just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ивотный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парка состоит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представителей степей, полупустынь, встречаются и лесные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животные: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ось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европейский олень, косуля, кабан, куница, бобёр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можно увидеть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30 видов птиц.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Редкие и исчезающие виды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соколами: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степной пустельгой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балобаном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орланом-белохвостом 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филином.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реке Хопёр сохраняются  стерлядь, вырезуб, шемая, занесённые в Красную книгу России.</a:t>
            </a:r>
          </a:p>
          <a:p>
            <a:endParaRPr lang="ru-RU" sz="1400" dirty="0" smtClean="0"/>
          </a:p>
          <a:p>
            <a:endParaRPr lang="ru-RU" sz="1400" b="1" dirty="0" smtClean="0"/>
          </a:p>
          <a:p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6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otrudnik2\Pictures\Природные памятники Волгоградской области\slide_02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1428728" y="285728"/>
            <a:ext cx="6095600" cy="4017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15516" y="4429132"/>
            <a:ext cx="8712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Волгоградской области расположены 366 природных территорий регионального значения, находящихся под особой охраной. </a:t>
            </a:r>
          </a:p>
          <a:p>
            <a:pPr algn="just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природных парков: Донской, Нижнехоперский, Щербаковский, Эльтонский, Цимлянские пески, Усть-Медведицкий, Волго-Ахтубинская пойма. </a:t>
            </a:r>
          </a:p>
          <a:p>
            <a:pPr algn="just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заказники для охоты, и объекты, имеющие официальный статус природных памятников, несколько ботанических садов, дендрарии.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28596" y="2780928"/>
            <a:ext cx="84296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 парк «Волго-Ахтубинская пойма» был создан в 2000 году на территории северной части Волго-Ахтубинской поймы (в границах трех муниципальных районов Волгоградской области - Среднеахтубинского, Ленинского и Светлоярского) с целью сохранения уникального природного ландшафта. </a:t>
            </a:r>
          </a:p>
          <a:p>
            <a:pPr algn="just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территория превышает 1500 га. </a:t>
            </a:r>
          </a:p>
          <a:p>
            <a:pPr algn="just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2011 году по решению Президиума Международного координационного совета программы ЮНЕСКО «Человек и биосфера» Природный парк «Волго-Ахтубинская пойма» был включен в международную сеть Биосферных Заповедников. 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92893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«Волго-Ахтубинская пойма»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sotrudnik2\Pictures\Природные памятники Волгоградской области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000528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0" name="Picture 2" descr="C:\Users\sotrudnik2\Pictures\Природные памятники Волгоградской области\3908bde7cdefd51b1485e7498c5195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4000528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1000"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8582" y="5178010"/>
            <a:ext cx="5786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заповедной зоне каждый год вьют гнезда перелетные птицы, общей численностью  200 видов, среди которых встречаются и очень редкие, находящиеся на грани вымирания.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из видов занесены в Красную книгу России или Красную книгу Волгоградской области, среди которых  орлан-белохвост, белый аист, желтая цапля, кулик, хохотун.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sotrudnik2\Pictures\Природные памятники Волгоградской области\39d16c461eca3f49c0c28dc381415d4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16" y="5143512"/>
            <a:ext cx="1931574" cy="1392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sotrudnik2\Pictures\Природные памятники Волгоградской области\1681774409_animals-pibig-info-p-ptitsi-volgo-akhtubinskoi-poimi-zhivotnie-2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929454" y="2786058"/>
            <a:ext cx="1857388" cy="1334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sotrudnik2\Pictures\Природные памятники Волгоградской области\13cd92610a_villa-sofija-obitel-ptic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86446" y="3857628"/>
            <a:ext cx="1879369" cy="1500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214282" y="2714621"/>
            <a:ext cx="55721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 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часть Волго-Ахтубинской поймы вокруг рек Ахтуба и Волга занята заливными лугами, которые во время весеннего половодья полностью скрыты под водой, благодаря чему здесь развиваются преимущественно луговые и болотные растения. </a:t>
            </a:r>
          </a:p>
          <a:p>
            <a:pPr algn="just"/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Жемчужиной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растительного мира Волго-Ахтубинской поймы можно считать лотосы, цветение которых происходит в августе-сентябре.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поймы  так же богата редкими  лекарственными растениями.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растительный мир поймы включает в себя около 800 видов растений.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sotrudnik2\Pictures\Природные памятники Волгоградской области\8aef4171bcb241059c654e16e35e41b0.2e16d0ba.fill-340x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57166"/>
            <a:ext cx="2500330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7" name="Picture 3" descr="C:\Users\sotrudnik2\Pictures\Природные памятники Волгоградской области\волгоахтуб лотосы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57166"/>
            <a:ext cx="300039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8" name="Picture 4" descr="C:\Users\sotrudnik2\Pictures\Природные памятники Волгоградской области\волгоахтуб пойм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357166"/>
            <a:ext cx="2500330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50001" y="2013228"/>
            <a:ext cx="850112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Млекопитающие животные насчитывают на территории Волго-Ахтубинской поймы более 30 видов, среди которых наиболее многочисленны мелкие грызуны. Много в пойме и окружающей степи ежей, имеет большую численность заяц-русак. </a:t>
            </a:r>
          </a:p>
          <a:p>
            <a:pPr algn="just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Волго-Ахтубинской пойме обитают кабан, косуля, благородный олень, лось.  Из отряда хищных животных в пойме живут ласка, лисица, волк и енотовидная собака. Изредка встречаются барсук, куница, норка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водоемах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удалось сохранить такие редкие и исчезающие виды рыб, как кумжа каспийская, сельдь волжская ,белорыбица, стерлядь и другие.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того, в пойме насчитывается несколько тысяч видов насекомых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otrudnik2\Pictures\Природные памятники Волгоградской области\6f67042c2d32fb2263631909e21b0e2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285728"/>
            <a:ext cx="1928826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sotrudnik2\Pictures\Природные памятники Волгоградской области\48839417272_a63bbeb1a4_b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00298" y="285728"/>
            <a:ext cx="2000264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sotrudnik2\Pictures\Природные памятники Волгоградской области\enotovidnaya-sobaka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14876" y="297975"/>
            <a:ext cx="1857388" cy="1630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sotrudnik2\Pictures\Природные памятники Волгоградской области\apodemus_703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786578" y="285728"/>
            <a:ext cx="2000264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sotrudnik2\Pictures\Природные памятники Волгоградской области\500px-Wild_boar_in_Volgograd_Region_001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28596" y="4929198"/>
            <a:ext cx="2500330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Users\sotrudnik2\Pictures\Природные памятники Волгоградской области\ushastyy-ezh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428992" y="4929198"/>
            <a:ext cx="2520101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C:\Users\sotrudnik2\Pictures\Природные памятники Волгоградской области\sterlyad-bester-osetr_5c88c6e409783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429388" y="4929198"/>
            <a:ext cx="2357454" cy="16430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403648" y="309427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 парк «Донской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sotrudnik2\Pictures\Природные памятники Волгоградской области\донской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438" y="357166"/>
            <a:ext cx="4143372" cy="276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50001" y="3441680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  парк «Донской», созданный в 2001 году как особо охраняемая природная территория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регионального значения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 относится к объектам общенационального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достояния. 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 расположен в Иловлинском районе Волгоградской области.  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619 километров сосредоточено огромное количество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интереснейших природных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историко-культурных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парка — реки Дон и Иловля, самые высокие в Европе меловые горы, прорезанные глубокими оврагами-каньонами, заливные луга, пойменные и нагорные леса, уникальный и неповторимый растительный и животный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мир.  Это район с уникальной самобытной культурой казачества. Здесь сохранены традиционные поселения казаков, хутора и станицы, во многих из которых сохранился уклад жизни донских казаков. </a:t>
            </a:r>
          </a:p>
        </p:txBody>
      </p:sp>
      <p:pic>
        <p:nvPicPr>
          <p:cNvPr id="14337" name="Picture 1" descr="C:\Users\sotrudnik2\Pictures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4000528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9" y="285728"/>
            <a:ext cx="3071833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786058"/>
            <a:ext cx="3000396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56980" y="286279"/>
            <a:ext cx="5407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Украшение парка - обширная долина Дона с заливными лугами, её ширина достигает 8 километров. В лесных дубравах можно найти 39 уникальных родников, истоки которых формируются на высоте от 120 до 200 метров 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уровнем моря. Вода родников чистая, прозрачная и довольно холодная 7-8 градусов. Наиболее известные родники — это «Текучий», «Соколы», «Качалинский», «Татьянин ключ», «Кисляковский», «Лехченковский», «Филимоновский».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3" y="4929198"/>
            <a:ext cx="6000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Древние кочевые народы оставили на территории парка следы своего пребывания: стоянки и курганы, которые теперь изучаются археологами. Особый интерес представляет громадное капище «Огневище - святилище», размер которого 200 метров в диаметре, а по возрасту оно относится к скифскому периоду – 7-9 веку  до нашей эры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sotrudnik2\Pictures\scale_120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357950" y="5000636"/>
            <a:ext cx="2500331" cy="1619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sotrudnik2\Pictures\1660142783_38-priroda-club-p-donskoi-prirodnii-park-rostovskaya-oblast-38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71868" y="2786058"/>
            <a:ext cx="2643206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316" name="Picture 4" descr="Picture background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429388" y="2786058"/>
            <a:ext cx="2428892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36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428868"/>
            <a:ext cx="2714644" cy="2286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sotrudnik2\Desktop\e68137448eaa1d7e7b60cc6d2cef4f5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000892" y="357166"/>
            <a:ext cx="1857388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sotrudnik2\Desktop\60786-118825-21891-4vrzn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14876" y="357166"/>
            <a:ext cx="2000264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079360" y="2406559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насчитывается около 900 видов растений, свыше 700 видов грибов, обитают более 270 видов животных, 54 вида рыб, 333 вида насекомых. 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 служит важным ареалом для многих редких видов растений, животных и рыб, занесенных в Красную книгу России и области.  Здесь сохранены, находящиеся под угрозой исчезновения представители животного мира: выхухоль, дрофа, орлан-белохвост, степной орел,  стрепет, краснозобая казарка,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филин.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otrudnik2\Pictures\img_1625472424_8155_817_kai_0378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428860" y="357166"/>
            <a:ext cx="2000264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sotrudnik2\Pictures\897a689a7706c632257f20036667293b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85720" y="357166"/>
            <a:ext cx="1857388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sotrudnik2\Pictures\86930330f3be74d17a1f596be4e42836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643702" y="4714884"/>
            <a:ext cx="2214578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sotrudnik2\Pictures\img2797_21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067944" y="4714884"/>
            <a:ext cx="2245828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20" y="5000636"/>
            <a:ext cx="3143272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trudnik2\Pictures\Природные памятники Волгоградской области\be871d7558cd6d05cc1bc38d8ac1f60199406557395bed172c7edd112ff4c1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071538" y="221455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  парк «Цимлянские пески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sotrudnik2\Pictures\03prirodniy_park_tsimlyanskie_peski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285728"/>
            <a:ext cx="4143404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sotrudnik2\Pictures\tsiml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86314" y="285728"/>
            <a:ext cx="4071966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214282" y="2571744"/>
            <a:ext cx="87868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Природный парк «Цимлянские пески» образован  в 2003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году. Он расположен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Чернышковском муниципальном районе Волгоградской области на территории Нижнегнутовского,  Захаровского и Тормосинского  сельских поселений.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природного парка составляет 69,2 тыс. га.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Цимлянское водохранилище поражает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своими размерами: акватория имеет площадь 2700 кв. км, средняя ширина водоема около 12 км, наибольшая – 30 км. Многочисленные заливы Цимлянского водохранилища являются важнейшими помощниками в разведении ценных пород рыб.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парк уникален тем, что здесь сошлись ландшафты трех зон – пустыни, полупустыни и степи. Поэтому здесь так много  растений, занесенных в Красную книгу.</a:t>
            </a:r>
            <a:r>
              <a:rPr lang="ru-RU" sz="1600" dirty="0" smtClean="0"/>
              <a:t>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otrudnik2\Pictures\1547460261_posled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5720" y="5000636"/>
            <a:ext cx="2500330" cy="1579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sotrudnik2\Pictures\KAI_0590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215074" y="5000636"/>
            <a:ext cx="2643205" cy="15782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sotrudnik2\Pictures\img_20200609_221102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071802" y="5000636"/>
            <a:ext cx="2857520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1090</Words>
  <Application>Microsoft Office PowerPoint</Application>
  <PresentationFormat>Экран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sotrudnik2</dc:creator>
  <cp:lastModifiedBy>admin</cp:lastModifiedBy>
  <cp:revision>408</cp:revision>
  <dcterms:created xsi:type="dcterms:W3CDTF">2024-11-27T06:36:52Z</dcterms:created>
  <dcterms:modified xsi:type="dcterms:W3CDTF">2024-12-16T11:17:18Z</dcterms:modified>
</cp:coreProperties>
</file>