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0" r:id="rId3"/>
    <p:sldId id="271" r:id="rId4"/>
    <p:sldId id="264" r:id="rId5"/>
    <p:sldId id="265" r:id="rId6"/>
    <p:sldId id="263" r:id="rId7"/>
    <p:sldId id="266" r:id="rId8"/>
    <p:sldId id="272" r:id="rId9"/>
    <p:sldId id="268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2094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A440-24CB-43CF-8167-4153AE14B25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5D874D-1E05-48A4-BC15-2472911B0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A440-24CB-43CF-8167-4153AE14B25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874D-1E05-48A4-BC15-2472911B0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A440-24CB-43CF-8167-4153AE14B25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874D-1E05-48A4-BC15-2472911B0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A440-24CB-43CF-8167-4153AE14B25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5D874D-1E05-48A4-BC15-2472911B0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A440-24CB-43CF-8167-4153AE14B25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874D-1E05-48A4-BC15-2472911B00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A440-24CB-43CF-8167-4153AE14B25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874D-1E05-48A4-BC15-2472911B0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A440-24CB-43CF-8167-4153AE14B25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F5D874D-1E05-48A4-BC15-2472911B00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A440-24CB-43CF-8167-4153AE14B25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874D-1E05-48A4-BC15-2472911B0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A440-24CB-43CF-8167-4153AE14B25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874D-1E05-48A4-BC15-2472911B0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A440-24CB-43CF-8167-4153AE14B25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874D-1E05-48A4-BC15-2472911B0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A440-24CB-43CF-8167-4153AE14B25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874D-1E05-48A4-BC15-2472911B00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6A6A440-24CB-43CF-8167-4153AE14B25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F5D874D-1E05-48A4-BC15-2472911B00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8227640" cy="2736304"/>
          </a:xfrm>
        </p:spPr>
        <p:txBody>
          <a:bodyPr>
            <a:noAutofit/>
          </a:bodyPr>
          <a:lstStyle/>
          <a:p>
            <a:pPr algn="ctr"/>
            <a:r>
              <a:rPr lang="ru-RU" sz="6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«хранитель родной      речи»</a:t>
            </a:r>
            <a:br>
              <a:rPr lang="ru-RU" sz="6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437112"/>
            <a:ext cx="8458200" cy="18002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120 лет со дня рождения С. И. Ожегова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08920"/>
            <a:ext cx="2323707" cy="25922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644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663" y="5597714"/>
            <a:ext cx="200025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 smtClean="0"/>
              <a:t>Ожеговский</a:t>
            </a:r>
            <a:r>
              <a:rPr lang="ru-RU" sz="1600" dirty="0" smtClean="0"/>
              <a:t> словарь выдержал 6 прижизненных изданий и неоднократно переиздавался в зарубежных странах. Популярность его начала быстро расти сразу же после выхода в свет. В 1952 году вышло репринтное издание в Китае, вскоре последовало издание в Японии. Словарь стал настольной книгой многих тысяч людей во всех уголках земного шара, изучающих русский язык. За пределами России нет, в сущности, ни одного специалиста-русиста, не знакомого с именем С. И. Ожегова и с его словарем.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50" y="2348880"/>
            <a:ext cx="237964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22041" y="3010016"/>
            <a:ext cx="61558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За пределами России нет, пожалуй, никого, кто, изучая русский язык, не был бы знаком с именем Ожегова, не пользовался его словарем. Последней данью признательности ему стал "Новый русско-китайский словарь", вышедший в Пекине в 1992 году. Его автор Ли </a:t>
            </a:r>
            <a:r>
              <a:rPr lang="ru-RU" sz="1600" dirty="0" err="1"/>
              <a:t>Ша</a:t>
            </a:r>
            <a:r>
              <a:rPr lang="ru-RU" sz="1600" dirty="0"/>
              <a:t> сделала необычную книгу: она скрупулезно, слово в слово перевела на китайский язык весь словарь Ожегова, тем самым как бы поставив знак равенства между этим словарем и русским языком как таковым.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3808" y="1839623"/>
            <a:ext cx="5976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Ожегов умер рано и неожиданно. В октябре 1964 года во время операции ему перелили кровь, зараженную вирусом инфекционного гепатита. Нелепая случайность оборвала жизнь ученого в самом расцвете сил.</a:t>
            </a:r>
          </a:p>
        </p:txBody>
      </p:sp>
    </p:spTree>
    <p:extLst>
      <p:ext uri="{BB962C8B-B14F-4D97-AF65-F5344CB8AC3E}">
        <p14:creationId xmlns:p14="http://schemas.microsoft.com/office/powerpoint/2010/main" val="4059875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663" y="5597714"/>
            <a:ext cx="200025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В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качестве дополнительной литературы, предлагаем вашему вниманию книги о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С. И. Ожегове и написанные им, 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которые находятся в отделах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ИБЦ  ВолгГТУ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0922" y="1645643"/>
            <a:ext cx="84230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Ожегов</a:t>
            </a:r>
            <a:r>
              <a:rPr lang="ru-RU" sz="1600" dirty="0"/>
              <a:t>, С. И.</a:t>
            </a:r>
          </a:p>
          <a:p>
            <a:r>
              <a:rPr lang="ru-RU" sz="1600" dirty="0"/>
              <a:t>   Лексикология. Лексикография. Культура речи [Текст] : учеб. пособие для филолог. фак. ин-</a:t>
            </a:r>
            <a:r>
              <a:rPr lang="ru-RU" sz="1600" dirty="0" err="1"/>
              <a:t>тов</a:t>
            </a:r>
            <a:r>
              <a:rPr lang="ru-RU" sz="1600" dirty="0"/>
              <a:t> / С. И. Ожегов. - М. : </a:t>
            </a:r>
            <a:r>
              <a:rPr lang="ru-RU" sz="1600" dirty="0" err="1"/>
              <a:t>Высш</a:t>
            </a:r>
            <a:r>
              <a:rPr lang="ru-RU" sz="1600" dirty="0"/>
              <a:t>. </a:t>
            </a:r>
            <a:r>
              <a:rPr lang="ru-RU" sz="1600" dirty="0" err="1"/>
              <a:t>шк</a:t>
            </a:r>
            <a:r>
              <a:rPr lang="ru-RU" sz="1600" dirty="0"/>
              <a:t>., 1974. - 352 c.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9067" y="2564904"/>
            <a:ext cx="84249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Ожегов, С. И.</a:t>
            </a:r>
          </a:p>
          <a:p>
            <a:r>
              <a:rPr lang="ru-RU" sz="1600" dirty="0"/>
              <a:t>   Словарь русского языка [Текст] : 52000 слов / С. И. Ожегов ; под ред. С. П. Обнорского. - Изд. 2-е, </a:t>
            </a:r>
            <a:r>
              <a:rPr lang="ru-RU" sz="1600" dirty="0" err="1"/>
              <a:t>испр</a:t>
            </a:r>
            <a:r>
              <a:rPr lang="ru-RU" sz="1600" dirty="0"/>
              <a:t>. и доп. - М. : Изд-во </a:t>
            </a:r>
            <a:r>
              <a:rPr lang="ru-RU" sz="1600" dirty="0" err="1"/>
              <a:t>иностр</a:t>
            </a:r>
            <a:r>
              <a:rPr lang="ru-RU" sz="1600" dirty="0"/>
              <a:t>. и нац. словарей, 1952. - 848 с.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9066" y="3501008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Ожегов, С. И.</a:t>
            </a:r>
          </a:p>
          <a:p>
            <a:r>
              <a:rPr lang="ru-RU" sz="1600" dirty="0"/>
              <a:t>   Словарь русского языка [Текст] : 70000 слов / С. И. Ожегов ; под ред. Н. Ю. Шведовой ; АН СССР, Ин-т русского языка. - 22-е изд., стер. - М. : Рус. яз., 1990. - 921, [2] с.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0923" y="4437112"/>
            <a:ext cx="8040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Русское литературное произношение и ударение [Текст] : словарь-справочник : </a:t>
            </a:r>
            <a:r>
              <a:rPr lang="ru-RU" sz="1600" dirty="0" err="1"/>
              <a:t>ок</a:t>
            </a:r>
            <a:r>
              <a:rPr lang="ru-RU" sz="1600" dirty="0"/>
              <a:t>. 52000 слов / под ред. Р. И. Аванесова, С. И. Ожегова ; АН СССР, Ин-т рус. яз. - М. : Изд-во </a:t>
            </a:r>
            <a:r>
              <a:rPr lang="ru-RU" sz="1600" dirty="0" err="1"/>
              <a:t>иностр</a:t>
            </a:r>
            <a:r>
              <a:rPr lang="ru-RU" sz="1600" dirty="0"/>
              <a:t>. и нац. словарей, 1960. - 709 с.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066" y="5373216"/>
            <a:ext cx="7728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Ожегов, С. И.</a:t>
            </a:r>
          </a:p>
          <a:p>
            <a:r>
              <a:rPr lang="ru-RU" sz="1600" dirty="0"/>
              <a:t>   Словарь русского языка [Текст] : </a:t>
            </a:r>
            <a:r>
              <a:rPr lang="ru-RU" sz="1600" dirty="0" err="1"/>
              <a:t>ок</a:t>
            </a:r>
            <a:r>
              <a:rPr lang="ru-RU" sz="1600" dirty="0"/>
              <a:t>. 57000 слов / С. И. Ожегов ; под ред. Н. Ю. Шведовой. - Изд. 10-е, стереотип. - Москва : Сов. </a:t>
            </a:r>
            <a:r>
              <a:rPr lang="ru-RU" sz="1600" dirty="0" err="1"/>
              <a:t>энцикл</a:t>
            </a:r>
            <a:r>
              <a:rPr lang="ru-RU" sz="1600" dirty="0"/>
              <a:t>., 1973. - 846 с.</a:t>
            </a:r>
          </a:p>
        </p:txBody>
      </p:sp>
    </p:spTree>
    <p:extLst>
      <p:ext uri="{BB962C8B-B14F-4D97-AF65-F5344CB8AC3E}">
        <p14:creationId xmlns:p14="http://schemas.microsoft.com/office/powerpoint/2010/main" val="3606705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663" y="5597714"/>
            <a:ext cx="200025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Сергей 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Иванович Ожегов </a:t>
            </a:r>
            <a:r>
              <a:rPr lang="ru-RU" sz="1600" dirty="0"/>
              <a:t>родился 9 (22) сентября 1900 в посёлке Каменное (ныне город Кувшиново) Тверской губернии в семье инженера-технолога Каменской бумажно-картонной фабрики Ивана Ивановича Ожегова (</a:t>
            </a:r>
            <a:r>
              <a:rPr lang="ru-RU" sz="1600" dirty="0" smtClean="0"/>
              <a:t>1871-1931) и  был </a:t>
            </a:r>
            <a:r>
              <a:rPr lang="ru-RU" sz="1600" dirty="0"/>
              <a:t>старшим из трёх братьев.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95" y="1556792"/>
            <a:ext cx="3187307" cy="367240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1124744"/>
            <a:ext cx="51845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Со стороны отца в его роду были уральские мастеровые (дед был работником пробирной палатки); со стороны матери - предки духовного звания: Александра Фёдоровна (урождённая </a:t>
            </a:r>
            <a:r>
              <a:rPr lang="ru-RU" sz="1600" dirty="0" err="1"/>
              <a:t>Дегожская</a:t>
            </a:r>
            <a:r>
              <a:rPr lang="ru-RU" sz="1600" dirty="0"/>
              <a:t>) была внучатой племянницей протоиерея Г. П. Павского, автора известной книги «Филологические наблюдения над составом русского языка».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3212976"/>
            <a:ext cx="51125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Дом в Кувшинове, в котором родился С. И. Ожегов. </a:t>
            </a:r>
            <a:endParaRPr lang="ru-RU" sz="1600" dirty="0" smtClean="0"/>
          </a:p>
          <a:p>
            <a:r>
              <a:rPr lang="ru-RU" sz="1600" dirty="0" smtClean="0"/>
              <a:t>Справа </a:t>
            </a:r>
            <a:r>
              <a:rPr lang="ru-RU" sz="1600" dirty="0"/>
              <a:t>на доме мемориальная доска в честь Ожегова. Слева - мемориальная доска в честь Максима Горького, который жил в этом доме у своего друга Н. З. Васильева с октября 1897 года до середины января 1898 года.</a:t>
            </a:r>
          </a:p>
        </p:txBody>
      </p:sp>
    </p:spTree>
    <p:extLst>
      <p:ext uri="{BB962C8B-B14F-4D97-AF65-F5344CB8AC3E}">
        <p14:creationId xmlns:p14="http://schemas.microsoft.com/office/powerpoint/2010/main" val="274484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663" y="5597714"/>
            <a:ext cx="200025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5689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В канун Первой мировой войны семья переехала в </a:t>
            </a:r>
            <a:r>
              <a:rPr lang="ru-RU" sz="1600" dirty="0" smtClean="0"/>
              <a:t>Петроград (ныне Санкт-Петербург), </a:t>
            </a:r>
            <a:r>
              <a:rPr lang="ru-RU" sz="1600" dirty="0"/>
              <a:t>где Сергей окончил гимназию. Затем он поступил на филологический факультет Петроградского университета, но занятия вскоре были прерваны - Ожегова призвали на фронт.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Он участвовал в боях на западе России, на Украине. В 1922 году Ожегов окончил военную службу в штабе Харьковского военного округа и сразу же приступил к занятиям на факультете языкознания и материальной культуры Петроградского университета. В 1926 году он закончил это учебное заведение, получив диплом Ленинградского университета.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91365" y="2492896"/>
            <a:ext cx="540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Преподаватели университета Виктор Виноградов и Лев Щерба рекомендовали его в аспирантуру Института сравнительной истории литератур и языков Запада и Востока. Аспирантура была окончена в 1929 году. Вспоминая о Ленинграде тех лет, Сергей Иванович писал, что в университете царила обстановка необычайного творческого </a:t>
            </a:r>
            <a:r>
              <a:rPr lang="ru-RU" sz="1600" dirty="0" smtClean="0"/>
              <a:t>подъёма.</a:t>
            </a:r>
            <a:endParaRPr lang="ru-RU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97" y="2588513"/>
            <a:ext cx="2609068" cy="34405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168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608637"/>
            <a:ext cx="200025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141" y="530324"/>
            <a:ext cx="842493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В 1936 году Ожегов переехал в Москву. С 1937 года преподавал в московских ВУЗах (МИФЛИ, МГПИ). С 1939 года Ожегов - научный сотрудник Института языка и письменности, Института русского языка, Института языкознания АН СССР.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Во время Великой Отечественной войны Ожегов не эвакуировался из столицы, а остался преподавать.</a:t>
            </a:r>
          </a:p>
          <a:p>
            <a:pPr algn="just"/>
            <a:r>
              <a:rPr lang="ru-RU" sz="1600" dirty="0" smtClean="0"/>
              <a:t>Основатель и первый заведующий сектором культуры речи Института русского языка АН СССР (с 1952 года).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/>
              <a:t>Редактор «Орфографического словаря русского языка» (1956, 5 изд., 1963), словарей-справочников «Русское литературное произношение и ударение» (1955), «Правильность русской речи» (1962). Основатель и главный редактор сборников «Вопросы культуры речи» (1955—1965</a:t>
            </a:r>
            <a:r>
              <a:rPr lang="ru-RU" sz="1600" dirty="0" smtClean="0"/>
              <a:t>).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Основные труды посвящены русской лексикологии и лексикографии, истории русского литературного языка, социолингвистике, культуре русской речи, языку отдельных писателей (П. А. </a:t>
            </a:r>
            <a:r>
              <a:rPr lang="ru-RU" sz="1600" dirty="0" err="1" smtClean="0"/>
              <a:t>Плавильщикова</a:t>
            </a:r>
            <a:r>
              <a:rPr lang="ru-RU" sz="1600" dirty="0" smtClean="0"/>
              <a:t>, И. А. Крылова, А. Н. Островского) и других.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79210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608637"/>
            <a:ext cx="200025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1664"/>
            <a:ext cx="403244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47799" y="1124744"/>
            <a:ext cx="4211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В 1935 году выдающимися русскими и советскими лингвистами, В. В. Виноградовым, Г. О. Винокуром, Б. А. Лариным, С. И. Ожеговым, Б. В. Томашевским, во главе с Д. Н. Ушаковым была начата работа над Толковым словарём русского языка.</a:t>
            </a:r>
          </a:p>
          <a:p>
            <a:pPr algn="just"/>
            <a:r>
              <a:rPr lang="ru-RU" sz="1600" dirty="0" smtClean="0"/>
              <a:t>На основе четырёхтомного «Толкового словаря…» С. И. Ожегов создал типовой словник для русско-национальных словарей, что было чрезвычайно важно для развивающейся в национальных республиках лексикографии. Этот словник служил существенным практическим пособием для составления двуязычных словарей.</a:t>
            </a:r>
          </a:p>
          <a:p>
            <a:pPr algn="just"/>
            <a:r>
              <a:rPr lang="ru-RU" sz="1600" dirty="0" smtClean="0"/>
              <a:t>В 1939-1940 гг. началась работа над однотомным словарём, утверждён план его издания и образована редакция во главе с Д. Н. Ушаковым.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8023" y="152101"/>
            <a:ext cx="41717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С 1942 года основную авторскую работу в словаре выполнял С. И. Ожегов. В составлении первого издания принимали участие Г. О. Винокур и В. А. Петросян.</a:t>
            </a:r>
            <a:endParaRPr lang="ru-RU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22029" y="5013176"/>
            <a:ext cx="44354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«Словарь  </a:t>
            </a:r>
            <a:r>
              <a:rPr lang="ru-RU" sz="1600" dirty="0" smtClean="0"/>
              <a:t>-  </a:t>
            </a:r>
            <a:r>
              <a:rPr lang="ru-RU" sz="1600" dirty="0"/>
              <a:t>это  вся  вселенная  в  </a:t>
            </a:r>
            <a:r>
              <a:rPr lang="ru-RU" sz="1600" dirty="0" smtClean="0"/>
              <a:t>алфавит-</a:t>
            </a:r>
          </a:p>
          <a:p>
            <a:r>
              <a:rPr lang="ru-RU" sz="1600" dirty="0" smtClean="0"/>
              <a:t>ном  порядке!  Если  хорошенько  подумать,</a:t>
            </a:r>
          </a:p>
          <a:p>
            <a:r>
              <a:rPr lang="ru-RU" sz="1600" dirty="0" smtClean="0"/>
              <a:t>словарь - </a:t>
            </a:r>
            <a:r>
              <a:rPr lang="ru-RU" sz="1600" dirty="0"/>
              <a:t>это книга книг. Он включает в себя</a:t>
            </a:r>
          </a:p>
          <a:p>
            <a:r>
              <a:rPr lang="ru-RU" sz="1600" dirty="0"/>
              <a:t>все  другие  книги,  нужно  лишь  извлечь  их  из</a:t>
            </a:r>
          </a:p>
          <a:p>
            <a:r>
              <a:rPr lang="ru-RU" sz="1600" dirty="0"/>
              <a:t>него!»</a:t>
            </a:r>
          </a:p>
          <a:p>
            <a:r>
              <a:rPr lang="ru-RU" sz="1600" dirty="0"/>
              <a:t>А. Франс</a:t>
            </a:r>
          </a:p>
        </p:txBody>
      </p:sp>
    </p:spTree>
    <p:extLst>
      <p:ext uri="{BB962C8B-B14F-4D97-AF65-F5344CB8AC3E}">
        <p14:creationId xmlns:p14="http://schemas.microsoft.com/office/powerpoint/2010/main" val="3751543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663" y="5597714"/>
            <a:ext cx="200025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2442887" cy="50847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335846"/>
            <a:ext cx="576064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Однотомный словарь вышел в свет в 1949 году. После завершения работы имя С. И. Ожегова стало в один ряд с именами В. И. Даля и Д. Н. Ушакова.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В 1-м издании Словарь Ожегова содержал чуть более 50 тыс. слов; во 2-м, исправленном и дополненном, издании (1952 год) – 52 тыс. слов, а в 4-м, также исправленном и дополненном, издании (1960 год) – около 53 тыс. слов. Практически это две трети объема словника четырехтомного ТСРЯ под ред. Д. Н. Ушакова (85 тыс. 289 слов).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От издания к изданию С. И. перерабатывал свой словарь, стремясь как можно лучше отразить в его рамках современное литературное словоупотребление, сделать более строгой нормативную сторону подачи материала и тем самым усовершенствовать его как универсальное пособие по культуре речи.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51519" y="5480357"/>
            <a:ext cx="55446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Ожегов С. И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Толковый словарь русского языка. Первое издание – 1949 г.</a:t>
            </a:r>
          </a:p>
        </p:txBody>
      </p:sp>
    </p:spTree>
    <p:extLst>
      <p:ext uri="{BB962C8B-B14F-4D97-AF65-F5344CB8AC3E}">
        <p14:creationId xmlns:p14="http://schemas.microsoft.com/office/powerpoint/2010/main" val="2757946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663" y="5597714"/>
            <a:ext cx="200025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3190" y="272199"/>
            <a:ext cx="86092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Редактор «Орфографического словаря русского языка» (1956, 5 изд., 1963), словарей-справочников «Русское литературное произношение и ударение» (1955), «Правильность русской речи» (1962). Основатель и главный редактор сборников «Вопросы культуры речи» (1955 - 1965).</a:t>
            </a:r>
          </a:p>
          <a:p>
            <a:pPr algn="just"/>
            <a:r>
              <a:rPr lang="ru-RU" sz="1600" dirty="0" smtClean="0"/>
              <a:t>По инициативе Сергея Ивановича Ожегова в 1958 году в Институте русского языка была создана Справочная служба русского языка, отвечающая на запросы организаций и частных лиц, касающиеся правильности русской речи.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90" y="2348880"/>
            <a:ext cx="2950205" cy="3995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38788" y="2252077"/>
            <a:ext cx="53536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Ожегов был членом Комиссии Моссовета по наименованию учреждений и улиц Москвы, Предметной комиссии по русскому языку Министерства просвещения РСФСР, заместителем председателя Комиссии Академии наук по упорядочению написания и произношения иноязычных собственных и географических наименований, научным консультантом Всероссийского театрального общества, Гостелерадио СССР; членом Орфографической комиссии АН, готовившей «Правила русской орфографии и пунктуации».</a:t>
            </a:r>
          </a:p>
        </p:txBody>
      </p:sp>
    </p:spTree>
    <p:extLst>
      <p:ext uri="{BB962C8B-B14F-4D97-AF65-F5344CB8AC3E}">
        <p14:creationId xmlns:p14="http://schemas.microsoft.com/office/powerpoint/2010/main" val="1078304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663" y="5597714"/>
            <a:ext cx="200025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75063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До последних дней жизни </a:t>
            </a:r>
            <a:r>
              <a:rPr lang="ru-RU" sz="1600" dirty="0" smtClean="0"/>
              <a:t>Сергей Иванович </a:t>
            </a:r>
            <a:r>
              <a:rPr lang="ru-RU" sz="1600" dirty="0"/>
              <a:t>неустанно работал над совершенствованием своего детища. В марте 1964 года, будучи уже тяжело больным, он подготовил официальное обращение в издательство «Советская энциклопедия», в котором писал: «В 1964 году вышло новое, стереотипное издание моего однотомного «Словаря русского языка»... Я нахожу нецелесообразным дальнейшее издание Словаря стереотипным способом.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1605860"/>
            <a:ext cx="46085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Я считаю необходимым подготовить новое, переработанное издание. Предполагаю внести ряд усовершенствований в Словарь, включить новую лексику, вошедшую за последние годы в русский язык, расширить фразеологию, пересмотреть определения слов, получивших новые оттенки значения, усилить нормативную сторону Словаря.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3929598" cy="367414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06951" y="3816128"/>
            <a:ext cx="4536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Ожегов, Сергей Иванович.</a:t>
            </a:r>
          </a:p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Толковый словарь русского языка [Текст] : 72500 слов и 7500 фразеологических выражений / С. И. Ожегов, Н. Ю. Шведова ; Российская АН, Ин-т рус. яз., Российский фонд культуры. - 2-е изд.,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испр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. и доп. - Москва :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Азъ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, 1994. - 907, [1] с.</a:t>
            </a:r>
          </a:p>
        </p:txBody>
      </p:sp>
    </p:spTree>
    <p:extLst>
      <p:ext uri="{BB962C8B-B14F-4D97-AF65-F5344CB8AC3E}">
        <p14:creationId xmlns:p14="http://schemas.microsoft.com/office/powerpoint/2010/main" val="1812781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663" y="5597714"/>
            <a:ext cx="200025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90" y="332656"/>
            <a:ext cx="2808312" cy="435764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8194" y="332656"/>
            <a:ext cx="5832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Осуществить этот замысел С. И. Ожегов не успел: 15 декабря 1964 года его не стало.</a:t>
            </a:r>
          </a:p>
          <a:p>
            <a:pPr algn="just"/>
            <a:r>
              <a:rPr lang="ru-RU" sz="1600" dirty="0" smtClean="0"/>
              <a:t>Урна с его прахом покоится в стене некрополя Новодевичьего кладбища.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89946" y="1438613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В год 90-летия со дня рождения учёного (1990</a:t>
            </a:r>
            <a:r>
              <a:rPr lang="ru-RU" sz="1600" dirty="0" smtClean="0"/>
              <a:t>), </a:t>
            </a:r>
            <a:r>
              <a:rPr lang="ru-RU" sz="1600" dirty="0"/>
              <a:t>он был </a:t>
            </a:r>
            <a:r>
              <a:rPr lang="ru-RU" sz="1600" dirty="0" smtClean="0"/>
              <a:t>избран Президиумом </a:t>
            </a:r>
            <a:r>
              <a:rPr lang="ru-RU" sz="1600" dirty="0"/>
              <a:t>АН </a:t>
            </a:r>
            <a:r>
              <a:rPr lang="ru-RU" sz="1600" dirty="0" smtClean="0"/>
              <a:t>СССР лауреатом </a:t>
            </a:r>
            <a:r>
              <a:rPr lang="ru-RU" sz="1600" dirty="0"/>
              <a:t>премии имени А. С. Пушкина за работу «Словарь русского языка</a:t>
            </a:r>
            <a:r>
              <a:rPr lang="ru-RU" sz="1600" dirty="0" smtClean="0"/>
              <a:t>»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01664" y="2294604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В течение </a:t>
            </a:r>
            <a:r>
              <a:rPr lang="ru-RU" sz="1600" dirty="0"/>
              <a:t>десятилетий словарь фиксирует современную общеупотребительную лексику, демонстрирует сочетаемость слов и типичные фразеологизмы. Словник словаря Ожегова лёг в основу многих переводных словарей.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2760" y="4867353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Ожегов, Сергей Иванович. Толковый словарь русского языка : около 100 000 слов, терминов и фразеологических выражений / С. И. Ожегов ; под ред. Л. И. Скворцова. - 26-е изд.,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испр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. и доп. - М. : Оникс [и др.], 2009. - 1359 c.</a:t>
            </a:r>
          </a:p>
        </p:txBody>
      </p:sp>
    </p:spTree>
    <p:extLst>
      <p:ext uri="{BB962C8B-B14F-4D97-AF65-F5344CB8AC3E}">
        <p14:creationId xmlns:p14="http://schemas.microsoft.com/office/powerpoint/2010/main" val="3799198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1134</TotalTime>
  <Words>1792</Words>
  <Application>Microsoft Office PowerPoint</Application>
  <PresentationFormat>Экран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«хранитель родной      речи»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</dc:creator>
  <cp:lastModifiedBy>admin</cp:lastModifiedBy>
  <cp:revision>71</cp:revision>
  <dcterms:created xsi:type="dcterms:W3CDTF">2019-10-02T06:33:35Z</dcterms:created>
  <dcterms:modified xsi:type="dcterms:W3CDTF">2020-11-06T11:49:42Z</dcterms:modified>
</cp:coreProperties>
</file>