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9" r:id="rId2"/>
    <p:sldId id="264" r:id="rId3"/>
    <p:sldId id="256" r:id="rId4"/>
    <p:sldId id="260" r:id="rId5"/>
    <p:sldId id="257" r:id="rId6"/>
    <p:sldId id="258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15FF1-0FEB-4853-8B2F-74340F69B47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C5DA-9CB2-4192-AE80-46C35BF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2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C5DA-9CB2-4192-AE80-46C35BF3A4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3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12C7F4-A027-4925-BF44-0FBC68C7393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E9D837-DA3B-49CE-8D5B-95365A8329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ис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18864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596" y="851228"/>
            <a:ext cx="81099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М. А. Врубель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88" y="2420888"/>
            <a:ext cx="5724128" cy="40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4680520" cy="5363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51520" y="2564904"/>
            <a:ext cx="3240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Georgia" pitchFamily="18" charset="0"/>
              </a:rPr>
              <a:t>К </a:t>
            </a:r>
            <a:r>
              <a:rPr lang="ru-RU" sz="26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165</a:t>
            </a: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-летию</a:t>
            </a:r>
          </a:p>
          <a:p>
            <a:pPr algn="ctr"/>
            <a:r>
              <a:rPr lang="ru-RU" sz="2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Михаила Александровича   </a:t>
            </a:r>
          </a:p>
          <a:p>
            <a:pPr algn="ctr"/>
            <a:r>
              <a:rPr lang="ru-RU" sz="2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Врубеля</a:t>
            </a:r>
          </a:p>
        </p:txBody>
      </p:sp>
    </p:spTree>
    <p:extLst>
      <p:ext uri="{BB962C8B-B14F-4D97-AF65-F5344CB8AC3E}">
        <p14:creationId xmlns:p14="http://schemas.microsoft.com/office/powerpoint/2010/main" val="39514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"/>
    </mc:Choice>
    <mc:Fallback xmlns=""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3816424" cy="633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 smtClean="0"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М. А. Врубелю</a:t>
            </a:r>
          </a:p>
          <a:p>
            <a:pPr>
              <a:lnSpc>
                <a:spcPct val="90000"/>
              </a:lnSpc>
            </a:pPr>
            <a:endParaRPr lang="ru-RU" sz="105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От жизни лживой и известной…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Твоя мечта  тебя влечет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 простор  лазурности небесной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Иль в глубину сапфирных вод.</a:t>
            </a:r>
          </a:p>
          <a:p>
            <a:pPr>
              <a:lnSpc>
                <a:spcPct val="90000"/>
              </a:lnSpc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Нам недоступны, нам незримы,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Меж сонмов вопиющих сил,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К тебе нисходят серафимы…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 сияньи многоцветных крыл.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Из теремов страны хрустальной,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Покорны сказочной судьбе,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Глядят лукаво и печально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Наяды, верные тебе.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 в час на огненном закате…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Меж гор предвечных видел ты,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Как дух величий и проклятий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Упал в провалы с высоты.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 там, в торжественной пустыне,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Лишь ты постигнул до конца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Простертых крыльев блеск павлиний…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 скорбь эдемского лица!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                               Валерий  Брюсов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5675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лет назад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марта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1856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года в городе Омске на свет появился великий русский художник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Михаил  Александрович Врубель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207492"/>
            <a:ext cx="3894564" cy="51738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597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500"/>
    </mc:Choice>
    <mc:Fallback xmlns="">
      <p:transition spd="slow" advClick="0" advTm="3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40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1" y="495647"/>
            <a:ext cx="4296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Крупный исследователь графики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А. А. Сидоров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заявлял :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«Что бы, где бы или когда бы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ни рисовал Врубель – его рисунок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всегда остается бесконечно живым…»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7" y="291247"/>
            <a:ext cx="2066626" cy="1732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604971" y="2076757"/>
            <a:ext cx="193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Полевые цветы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(1884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66" y="2322978"/>
            <a:ext cx="5783594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6642" y="4098510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Мир…Утро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(1987)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95" y="4217814"/>
            <a:ext cx="2299145" cy="21654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7000592" y="6442963"/>
            <a:ext cx="1946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Царевна лебедь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(1900)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" y="4108916"/>
            <a:ext cx="2066625" cy="21835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560086" y="6442963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Пан со свирелью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(1899)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500"/>
    </mc:Choice>
    <mc:Fallback xmlns="">
      <p:transition spd="slow" advClick="0" advTm="2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5515" y="260648"/>
            <a:ext cx="8404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Georgia" panose="02040502050405020303" pitchFamily="18" charset="0"/>
              </a:rPr>
              <a:t>Константин Коровин </a:t>
            </a:r>
            <a:r>
              <a:rPr lang="ru-RU" sz="1600" dirty="0" smtClean="0">
                <a:latin typeface="Georgia" panose="02040502050405020303" pitchFamily="18" charset="0"/>
              </a:rPr>
              <a:t>(</a:t>
            </a:r>
            <a:r>
              <a:rPr lang="ru-RU" sz="1600" i="1" dirty="0" smtClean="0">
                <a:latin typeface="Georgia" panose="02040502050405020303" pitchFamily="18" charset="0"/>
              </a:rPr>
              <a:t>живописец, театральный художник,  педагог и писатель</a:t>
            </a:r>
            <a:r>
              <a:rPr lang="ru-RU" sz="1600" dirty="0" smtClean="0">
                <a:latin typeface="Georgia" panose="02040502050405020303" pitchFamily="18" charset="0"/>
              </a:rPr>
              <a:t>):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 «Это был один из самых просвещенных людей. Он видел то, что только значительно и высоко. Я никогда не чувствовал себя с ним в одиночестве. Его великий талант травили, звали темные силы непонимания его растоптать, уничтожить и не дать ему жить. М. А. Врубель, чистейший из людей, кротко сносил все удары судьбы и терпел их всю свою жизнь.» 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4" y="1936595"/>
            <a:ext cx="4803543" cy="15040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03" y="3001649"/>
            <a:ext cx="4386064" cy="1710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5" y="4883148"/>
            <a:ext cx="8567896" cy="1686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260804" y="3447640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</a:rPr>
              <a:t>Демон сидящий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(1890)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2740039"/>
            <a:ext cx="3788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</a:rPr>
              <a:t>Демон, смотрящий в долину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(1890-1891)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805" y="4624204"/>
            <a:ext cx="2398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</a:rPr>
              <a:t>Демон поверженный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(1905)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00"/>
    </mc:Choice>
    <mc:Fallback xmlns="">
      <p:transition spd="slow" advClick="0" advTm="2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42" y="260648"/>
            <a:ext cx="8344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Искусствовед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Н. Н. Врангель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анализируя  работы разных художников к произведениям М.Ю. Лермонтова, пальму первенства отдает Врубелю: «Только один Врубель изумляет, поражает и захватывает своим стилем – четким и запутанным, угловатым и заманивающим, сложным и простым… он передает, хоть и в перевод на новый язык «поэтическую сущность Лермонтовского духа, стиха и стиля.»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7" y="1775673"/>
            <a:ext cx="2580117" cy="28774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62" y="1769254"/>
            <a:ext cx="2249391" cy="28838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2" y="1772816"/>
            <a:ext cx="2429436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46279" y="5085184"/>
            <a:ext cx="852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Талант Врубеля был грандиозен, своей широтой и глубиной он не мог уместиться в одном человеке, что и привело к трагическому разладу  духа и тела. При жизни он не считался успешным художником; после смерти его искусство признано гениальным, таинственным и символичным, не имеющим аналогов в мире.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462" y="4670077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Танец Тамары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(1890-1891)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2227" y="4690551"/>
            <a:ext cx="2326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Тамара и Демон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(1890-1891)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2344" y="4690551"/>
            <a:ext cx="351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Демон и Ангел с душой Тамары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(1891)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00"/>
    </mc:Choice>
    <mc:Fallback xmlns="">
      <p:transition spd="slow" advTm="4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10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144" y="404664"/>
            <a:ext cx="74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 Михаиле Александровиче Врубеле снято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большое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количество фильмов,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написано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множество книг. Некоторые из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них вы сможете найти в читальном зале гуманитарно-просветительского фонда (корпус Б, ауд.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" y="2204864"/>
            <a:ext cx="2037573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1675209" cy="2880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3892" r="4993" b="7914"/>
          <a:stretch/>
        </p:blipFill>
        <p:spPr>
          <a:xfrm>
            <a:off x="4674375" y="2204864"/>
            <a:ext cx="1859277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04864"/>
            <a:ext cx="1888422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40823" y="1470914"/>
            <a:ext cx="200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Дмитриева Н. А. Михаил Алек- сандрович Врубель. – Л.: Худож- ник РСФСР,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1984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. –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с., ил.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375" y="1470914"/>
            <a:ext cx="1889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Дмитриева Н. А. Михаил </a:t>
            </a:r>
          </a:p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Врубель. Жизнь и </a:t>
            </a:r>
            <a:r>
              <a:rPr lang="ru-RU" sz="1050" b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твор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чество. – М.: Дет. лит.,</a:t>
            </a:r>
          </a:p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1984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. –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143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с., ил.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1470914"/>
            <a:ext cx="1728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Суздалев П. К. Врубель.</a:t>
            </a:r>
          </a:p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-М.: Советский художник,</a:t>
            </a:r>
          </a:p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1991.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368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с., ил.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9" y="1340768"/>
            <a:ext cx="196043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Тарабукин Н. М. Михаил Алек-</a:t>
            </a:r>
          </a:p>
          <a:p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сандрович Врубель. – М.: Искус-</a:t>
            </a:r>
          </a:p>
          <a:p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ство,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1974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 –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175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с., ил.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479" y="5302365"/>
            <a:ext cx="83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 книгах рассматриваются проблемы творчества Врубеля, 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прирожденный талант,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его искусство рисовальщика и колориста, исследуются своеобразие видения мира, философские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взгляды.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0586" y="548680"/>
            <a:ext cx="510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Благодарим вас за внимание!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414" y="1700808"/>
            <a:ext cx="82806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Читальный зал гуманитарно-просветительского фонда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Информационно-библиотечного центра ВолгГТУ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приглашает вас в корпус Б, ауд.-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Использована музыка Ф. Листа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3" y="3284984"/>
            <a:ext cx="8553528" cy="33843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6948264" y="3284985"/>
            <a:ext cx="219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Принцесса Греза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(1896)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1079</TotalTime>
  <Words>619</Words>
  <Application>Microsoft Office PowerPoint</Application>
  <PresentationFormat>Экран (4:3)</PresentationFormat>
  <Paragraphs>73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admin</cp:lastModifiedBy>
  <cp:revision>97</cp:revision>
  <dcterms:created xsi:type="dcterms:W3CDTF">2021-03-13T10:46:22Z</dcterms:created>
  <dcterms:modified xsi:type="dcterms:W3CDTF">2021-03-15T11:13:49Z</dcterms:modified>
</cp:coreProperties>
</file>