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2" r:id="rId3"/>
    <p:sldId id="261" r:id="rId4"/>
    <p:sldId id="263" r:id="rId5"/>
    <p:sldId id="264" r:id="rId6"/>
    <p:sldId id="266" r:id="rId7"/>
    <p:sldId id="274" r:id="rId8"/>
    <p:sldId id="275" r:id="rId9"/>
    <p:sldId id="273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CB758-851D-45CD-BEAA-1AF882F3D40C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143A8-841A-4E25-870C-E34D419E6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4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43A8-841A-4E25-870C-E34D419E60F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72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A4FC-E5A1-4275-B1D4-47CBE4AB1C26}" type="datetimeFigureOut">
              <a:rPr lang="ru-RU" smtClean="0"/>
              <a:pPr/>
              <a:t>23.01.2026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9D54-C8E9-47FE-8880-CC31D1C7E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igenc.ru/c/ermol-eva-zinaida-vissarionovna-281095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836419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2400" b="1" dirty="0" smtClean="0">
                <a:latin typeface="Georgia" pitchFamily="18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967335"/>
            <a:ext cx="57864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sotrudnik\Desktop\ортрет Зинаиды Ермольевой с российской почтовой открыт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03" y="1412776"/>
            <a:ext cx="5489791" cy="43734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594" y="5997721"/>
            <a:ext cx="8410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Calibri Light" pitchFamily="34" charset="0"/>
              </a:rPr>
              <a:t>Советский микробиолог и эпидемиолог,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Calibri Light" pitchFamily="34" charset="0"/>
              </a:rPr>
              <a:t>создательница 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Calibri Light" pitchFamily="34" charset="0"/>
              </a:rPr>
              <a:t>пенициллина в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Calibri Light" pitchFamily="34" charset="0"/>
              </a:rPr>
              <a:t>СССР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cs typeface="Calibri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705" y="200883"/>
            <a:ext cx="889859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Врач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, который помог отстоять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Сталинград</a:t>
            </a:r>
          </a:p>
          <a:p>
            <a:pPr algn="ctr"/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Зинаида  Виссарионовна  Ермольева  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(1897 - 1974) </a:t>
            </a:r>
          </a:p>
          <a:p>
            <a:pPr algn="ctr"/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4108917"/>
            <a:ext cx="2520280" cy="27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88640"/>
            <a:ext cx="84296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Зинаида Виссарионовна успевала активно заниматься преподавательской работой в качестве заведующей кафедрой микробиологии и лабораторией новых антибиотиков Центрального института усовершенствования врачей, фактически став создателем отечественной бактериохимической школы. 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Под её руководством было подготовлено и защищено 34 докторские и около 150 кандидатских диссертаций,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anose="02020603050405020304" pitchFamily="18" charset="0"/>
              </a:rPr>
              <a:t> создано множество научных трудов и учебных пособий.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Также Ермольева основала журнал «Антибиотики» и была его главным редактором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 Её труд был отмечен многими наградами, в том числе двумя орденами Ленина, орденом Трудового Красного  Знамени, орденом Знак Почета, множеством почётных дипломов, медалями «За доблестный труд в ВОВ» и Сталинской премией.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6759"/>
            <a:ext cx="3642758" cy="228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389799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Имя  Зинаиды  Виссарионовны Ермольевой живёт в названии улиц Москвы и её родного города Фролово, кафедры микробиологии Российской медицинской академии непрерывного профессионального образования (так теперь называется вуз, в котором она работала). 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Памятник выдающемуся микробиологу установлен перед входом в Ростовский государственный медицинский университет. 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Зинаида Ермольева  стала прототипом главной героини известного романа писателя Вениамина Каверина «Открытая книга», впоследствии дважды экранизированной.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9" name="Picture 3" descr="E:\2 ермольева\54679871129_be595f4e8d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428430"/>
            <a:ext cx="299181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sotrudnik2\Downloads\8812f044-a8fa-c2db-1472-4ca845eee1d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108" y="3429000"/>
            <a:ext cx="251079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638" y="3356992"/>
            <a:ext cx="242889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789040"/>
            <a:ext cx="235745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hoto_5217626460339167483_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789040"/>
            <a:ext cx="30718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8600" y="188640"/>
            <a:ext cx="8606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Зинаида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Виссарионовна Ермольева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родилась 14 октября 1897 года на хуторе Фролов Усть-Медведицкого округа Области Войска Донского (ныне город Фролово Волгоградской области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).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1915 году окончила с золотой медалью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Мариинскую женскую гимназию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города Новочеркасска.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 1916 году поступила в Женский медицинский институт, который за время её обучения влился в медицинский факультет Донского университета.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Исследовательской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работой в области микробиологии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Ермольева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начала заниматься ещё студенткой. Со второго курса она добивается разрешения помогать при проведении научных исследований на кафедре микробиологии, и её  направляют в группу изучающих холерные и холероподобные вибрионы.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9040"/>
            <a:ext cx="30718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332656"/>
            <a:ext cx="85725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 1921 году Зинаида Виссарионовна  окончила университет и начала работать в нем же сперва ассистенткой, а затем — доцентом кафедры микробиологии. 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Одновременно Ермольева трудилась и в Северо-Кавказском бактериологическом институте. 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То,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что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холерные вибрионы могут быть не менее опасны, чем уже известный возбудитель холеры Ермольева доказала на собственном примере. 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на выпила суспензию холероподобных вибрионов и вскоре у неё наблюдались все «классические» симптомы заболевания.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«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Опыт, который едва не кончился трагически, доказал, что некоторые холероподобные вибрионы, находясь в кишечнике человека, могут превращаться в истинные холерные вибрионы, вызывающие заболевание», — подытожила Ермольева после выздоровления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500570"/>
            <a:ext cx="185738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6214" y="4607715"/>
            <a:ext cx="24288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52950"/>
            <a:ext cx="3104893" cy="211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19795"/>
            <a:ext cx="846331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икробиолог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открыла холероподобный вибрион, способный светиться в темноте, — в истории медицины он остался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«вибрионом Ермольевой»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Уже в 1925 году она заняла один из руководящих постов в Институте биохимии имени Баха в Москве. За этим последовали новые открытия, научные публикации, командировки в Германию и Францию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возвращении в СССР возглавила работу по изучению антибактериальных свойств фермента лизоцима — благодаря этим исследованиям лизоцим начали применять не только в медицине, но и в пищевой промышленности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 В 1939 году Ермольевой присвоили звание профессора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2342064" cy="302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3786190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Когда в Афганистане случилась вспышка холеры, профессор Ермольева во главе группы врачей выехала в Среднюю Азию, чтобы предотвратить распространение эпидемии в приграничных регионах СССР.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Разработанный ею препарат для профилактики холеры доказал свою эффективность, «живая вода» содержавшая 19 видов бактериофагов, успешно убивала возбудителей холеры, дифтерии и брюшного тифа.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1" y="202113"/>
            <a:ext cx="863675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Главное сражение  Зинаиды Виссарионовны с холерой произошло во время Великой Отечественной войны.  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Летом 1942 года во время наступления на Сталинград, в немецких частях началась эпидемия холеры.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Ч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ерез загрязненную питьевую воду инфекция могла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перекинуться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 советских солдат и не успевших эвакуироваться жителей.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заданию Наркомздрава СССР Зинаида Ермольева вылетела в Сталинград и работала в составе группы, созданной для проведения противохолерных мероприятий.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едики начали проведение профилактики с помощью холерного бактериофага, но привезённого запаса препарата не хватило.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тогда, под руководством Ермольевой, в осаждённом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городе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в невероятно сложных условиях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начали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изготовление лекарства.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Местом производства стал подвал дома, разрушенного обстрелом, а материал для производства фагов выделяли из тел умерших от холеры немецких солдат.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Ежедневно препарат получали 50 тысяч человек.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Э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пидемию холеры в Сталинграде удалось предотвратить.</a:t>
            </a:r>
          </a:p>
          <a:p>
            <a:pPr lvl="0"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1210" y="4304240"/>
            <a:ext cx="349321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375678"/>
            <a:ext cx="30003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sotrudnik2\Pictures\Ермольева\ze17032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1187" y="4339959"/>
            <a:ext cx="164307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282" y="39508"/>
            <a:ext cx="850112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Находясь в Сталинграде недалеко от линии фронта, Ермольева видела, что многие раненые солдаты умирают не от полученных повреждений, а от заражения крови.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Среди антибиотиков, доступных тогда в Союзе, был грамицидин С. Но из-за своей высокой токсичности он подходил только для наружного применения в формате пасты. В Европе тем временем уже открыли пенициллин, и внимание и силы Ермольевой были брошены на поиски плесени для получения отечественного пенициллина.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Ей пришлось изучить почти 100 образцов плесени, прежде чем удалось найти нужный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лесень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вида Penicillium crustosum,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отсюда и название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— крустозин ВИЭМ (назван по первым буквам Всесоюзного института экспериментальной медицины). 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Времени на долгосрочные исследования не было, и в жестких условиях Ермольева вместе с коллегами организовала синтез антибиотика, испытывали его в столичных госпиталях. В 1944-м, во время наступательной операции, Зинаида Виссарионовна выехала на 1-й Прибалтийский фронт, и крустозин опробовали во фронтовом госпитале.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256"/>
            <a:ext cx="30003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14818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sotrudnik2\Desktop\Ермольева\1757289456_2025-09-08-01.55.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264320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60648"/>
            <a:ext cx="85347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Б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лагодаря полученному ею антибиотику смертность от ран снизилась на 80%, а ампутаций конечностей  на 20–30%. </a:t>
            </a:r>
          </a:p>
          <a:p>
            <a:pPr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«…Крустозин, который мы получили в нашей лаборатории, творил чудеса, — писала Ермольева. — Он значительно задерживал рост микробов, вызывающих заражение крови, воспаление легких и газовую гангрену. Наш препарат применялся также для лечения пневмонии, рожистых воспалений и других заболеваний». 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 1944 году в Москве открыли цех по производству жидкого концентрированного пенициллина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Его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массовое производство и применение позволило спасти жизни десяткам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тысяч солдат.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Открытие Ермольевой положило начало производству других антибиотиков, широко применяющиеся и в наши дни.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3071802" y="4214819"/>
            <a:ext cx="3143272" cy="242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14818"/>
            <a:ext cx="2990706" cy="240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i.okcdn.ru/i?r=B0pAm_VFBkioSGBqh1KNf5dK_KjHtbD-e4Xt279DPo1yS9sjN5jymdxjsUUQ4He_ca83mzd606kS4cHoPaYCyT2c7MZSfrMxhTwaAAAAK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214818"/>
            <a:ext cx="2817514" cy="2530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4133179" cy="262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31929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 1943 году заслуги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Зинаиды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Виссарионовны были отмечены Сталинской премией, которую она передала на нужды фронта — на ее премию был приобретен истребитель, получивший имя «Зинаида Ермольева».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З.В.Ермольевой получила и международное признание — в 1944 году в СССР прибыл один из создателей пенициллина профессор Говард Флори и привез с собой штамм препарата.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Узнав об успешном применении отечественной разработки, ученый предложил сравнить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её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 зарубежным аналогом.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 результате эксперимента советское лекарство оказалось в 1,4 раза эффективнее, после чего пораженный Флори почтительно назвал Ермольеву «Мадам Пенициллин».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985400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sotrudnik2\Downloads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5064"/>
            <a:ext cx="2571768" cy="253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75674"/>
            <a:ext cx="2786082" cy="252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5534" y="4000755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82478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 послевоенные годы Ермольева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anose="02020603050405020304" pitchFamily="18" charset="0"/>
              </a:rPr>
              <a:t> возглавила Институт биологической профилактики инфекций, а затем руководила исследованиями во Всесоюзном НИИ пенициллина (позже — НИИ антибиотиков).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При её участии были выделены и внедрены в массовое производство такие антибиотики, как: стрептомицин, тетрациклин, эрициклин, дипасфен, экмолин, экмоновоциллин, бициллин и многие другие.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Специалисты до сих пор высоко оценивают ту базу, которую она заложила для отечественной бактериохимии.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1963года  Зинаида Виссарионовна академик Академии медицинских наук СССР.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anose="02020603050405020304" pitchFamily="18" charset="0"/>
              </a:rPr>
              <a:t>Она представляла Советский Союз во Всемирной организации здравоохранения, возглавляла её Комитет по антибиотикам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</a:b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262626"/>
              </a:solidFill>
              <a:latin typeface="Georgia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567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sotrudnik2</dc:creator>
  <cp:lastModifiedBy>admin</cp:lastModifiedBy>
  <cp:revision>170</cp:revision>
  <dcterms:created xsi:type="dcterms:W3CDTF">2026-01-14T08:29:25Z</dcterms:created>
  <dcterms:modified xsi:type="dcterms:W3CDTF">2026-01-23T12:05:22Z</dcterms:modified>
</cp:coreProperties>
</file>