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8FAA3-D673-4645-AED6-53CE3379D273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F51D-8017-4B8F-A062-5B9AD12F90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29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F51D-8017-4B8F-A062-5B9AD12F90E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50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E17-EC42-4135-BB8A-149889565DAB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A776-8CDF-4114-A6DF-FCFB0DB0BB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70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E17-EC42-4135-BB8A-149889565DAB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A776-8CDF-4114-A6DF-FCFB0DB0BB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88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E17-EC42-4135-BB8A-149889565DAB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A776-8CDF-4114-A6DF-FCFB0DB0BB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21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E17-EC42-4135-BB8A-149889565DAB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A776-8CDF-4114-A6DF-FCFB0DB0BB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08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E17-EC42-4135-BB8A-149889565DAB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A776-8CDF-4114-A6DF-FCFB0DB0BB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23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E17-EC42-4135-BB8A-149889565DAB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A776-8CDF-4114-A6DF-FCFB0DB0BB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14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E17-EC42-4135-BB8A-149889565DAB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A776-8CDF-4114-A6DF-FCFB0DB0BB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91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E17-EC42-4135-BB8A-149889565DAB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A776-8CDF-4114-A6DF-FCFB0DB0BB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52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E17-EC42-4135-BB8A-149889565DAB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A776-8CDF-4114-A6DF-FCFB0DB0BB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38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E17-EC42-4135-BB8A-149889565DAB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A776-8CDF-4114-A6DF-FCFB0DB0BB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E17-EC42-4135-BB8A-149889565DAB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A776-8CDF-4114-A6DF-FCFB0DB0BB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70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59E17-EC42-4135-BB8A-149889565DAB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7A776-8CDF-4114-A6DF-FCFB0DB0BB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0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3.wdp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oleObject" Target="../embeddings/oleObject3.bin"/><Relationship Id="rId3" Type="http://schemas.openxmlformats.org/officeDocument/2006/relationships/image" Target="../media/image25.png"/><Relationship Id="rId7" Type="http://schemas.openxmlformats.org/officeDocument/2006/relationships/image" Target="../media/image32.jpeg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30.jpeg"/><Relationship Id="rId10" Type="http://schemas.openxmlformats.org/officeDocument/2006/relationships/image" Target="../media/image27.wmf"/><Relationship Id="rId4" Type="http://schemas.microsoft.com/office/2007/relationships/hdphoto" Target="../media/hdphoto12.wdp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6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11.jpe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1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10.wdp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фот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41" y="0"/>
            <a:ext cx="9176241" cy="685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фот2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0" y="332656"/>
            <a:ext cx="8731136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фот2.jp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241" cy="685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9397" y="142958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ПРОФЕССОРА ПОЛИТЕХА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3571" y="65524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100 – летию со дня рождения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F:\20230901_111108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25275"/>
            <a:ext cx="3024336" cy="3740106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5360" y="1725275"/>
            <a:ext cx="51307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ЗАБОЛЕЕВ–ЗОТОВ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ВАСИЛЬЕВИЧ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(15.11.1923 – 18.06.2012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Профессор по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кафедре металловедения и термической обработки металлов.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Почетный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работник высшего профессионального образования РФ. Профессор по кафедре металловедения и термической обработки металлов. Автор более 150 научных трудов и 22 изобретений.</a:t>
            </a:r>
          </a:p>
          <a:p>
            <a:pPr algn="ctr"/>
            <a:endParaRPr lang="ru-RU" sz="28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0" y="159941"/>
            <a:ext cx="942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фот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60" y="0"/>
            <a:ext cx="9144000" cy="685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20230907_0833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11" y="3259051"/>
            <a:ext cx="2177533" cy="2946581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20230907_0833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75" y="569997"/>
            <a:ext cx="2177533" cy="3056237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4780" y="569997"/>
            <a:ext cx="5533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Заболеев-Зотов, В. В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Современные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исследования металлов [Текст] : учеб. пособие / В. В. Заболеев-Зотов ; ВолгГТУ. - Волгоград : РПК "Политехник", 2002. - 53, [1] с.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9793" y="3861048"/>
            <a:ext cx="6105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Заболеев-Зотов, В. В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Физические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свойства металлов и сплавов [Текст] : конспект лекций по курсу "Физика металлов". Ч. 2 / В. В. Заболеев-Зотов ; ВолгГТУ. - Волгоград : ВолгГТУ, 1998. - 74, [1] с.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6114" y="2098115"/>
            <a:ext cx="554243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учебном пособии рассмотрены новые методы исследования тонкой структуры с помощью электронной микроскопии и рентгеновских лучей.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9132" y="5374635"/>
            <a:ext cx="583611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Конспект лекций раскрывает  вопросы теплоемкости, теплосодержания, магнитных и электрических свойств, упругости и плотности металлов и сплавов.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561"/>
            <a:ext cx="942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9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836" y="-136525"/>
            <a:ext cx="9424988" cy="71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 descr="F:\20230907_083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2" y="1781804"/>
            <a:ext cx="2071362" cy="2948942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0392" y="1764628"/>
            <a:ext cx="6188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Заболеев-Зотов, В. В. Элементы теории фазовых превращений в твердых металлах и металлических сплавах [Текст] : конспект лекций по курсу "Специальные главы физики металлов" / В. В. Заболеев-Зотов ; ВолгГТУ. - Волгоград : ВолгГТУ, 1998. - 76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8591" y="3645024"/>
            <a:ext cx="590465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конспекте лекций ученым представлены элементы теории фазовых превращений в твердых металлах и металлических сплавах и их влияние на формирование структуры, а так же на формирование структуры и свойств в специальных сплавах с уникальными физическими свойствами.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6" y="260648"/>
            <a:ext cx="942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11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836" y="-170660"/>
            <a:ext cx="9424988" cy="71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0392" y="1764628"/>
            <a:ext cx="618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0132" y="836713"/>
            <a:ext cx="56863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Прочность двухфазных смесей на алюминиевой основе / Л.И.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Бурминская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В.В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Заболеев-Зотов, Ю.М. Никулин, П.О. Пашков // Металловедение и термическая обработка металлов. - 1967. - N6. - С. 27-30.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80650" y="2883698"/>
            <a:ext cx="56863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Микроструктура и свойства сплавов системы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-AI с 70% Си / А.К.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Реймер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Ю.А. Березкин, М.Г. Зерщикова, В.В. Заболеев-Зотов, Л.М. Гуревич // Металловедение и термическая обработка металлов. -1984. - N4. - С. 38-40.</a:t>
            </a:r>
          </a:p>
        </p:txBody>
      </p:sp>
      <p:pic>
        <p:nvPicPr>
          <p:cNvPr id="1028" name="Picture 4" descr="C:\Users\sotrudnik\Desktop\Заболеев-Зотов В.В\Металловедение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02" y="3005807"/>
            <a:ext cx="1579490" cy="246568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9" y="1069194"/>
            <a:ext cx="1627187" cy="253047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80650" y="5157192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напыленных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слоев из порошков хрома, графита и их смеси / А.М. Каунов, Л.Н.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Бурминская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В.В. Заболеев-Зотов, В.И. Фимин // Порошковая металлургия. -1984. - N 6. - С. 7-9.</a:t>
            </a:r>
          </a:p>
        </p:txBody>
      </p:sp>
      <p:pic>
        <p:nvPicPr>
          <p:cNvPr id="1030" name="Picture 6" descr="C:\Users\sotrudnik\Desktop\Заболеев-Зотов В.В\Порошковая металлург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9" y="4293096"/>
            <a:ext cx="1638611" cy="235679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4" y="25144"/>
            <a:ext cx="942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160128"/>
              </p:ext>
            </p:extLst>
          </p:nvPr>
        </p:nvGraphicFramePr>
        <p:xfrm>
          <a:off x="1828250" y="1794348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DF" showAsIcon="1" r:id="rId9" imgW="914400" imgH="792360" progId="FoxitReader.Document">
                  <p:embed/>
                </p:oleObj>
              </mc:Choice>
              <mc:Fallback>
                <p:oleObj name="PDF" showAsIcon="1" r:id="rId9" imgW="914400" imgH="792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28250" y="1794348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785494"/>
              </p:ext>
            </p:extLst>
          </p:nvPr>
        </p:nvGraphicFramePr>
        <p:xfrm>
          <a:off x="2974948" y="4365029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DF" showAsIcon="1" r:id="rId11" imgW="914400" imgH="792360" progId="FoxitReader.Document">
                  <p:embed/>
                </p:oleObj>
              </mc:Choice>
              <mc:Fallback>
                <p:oleObj name="PDF" showAsIcon="1" r:id="rId11" imgW="914400" imgH="792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74948" y="4365029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403706"/>
              </p:ext>
            </p:extLst>
          </p:nvPr>
        </p:nvGraphicFramePr>
        <p:xfrm>
          <a:off x="1858772" y="58577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DF" showAsIcon="1" r:id="rId13" imgW="914400" imgH="792360" progId="FoxitReader.Document">
                  <p:embed/>
                </p:oleObj>
              </mc:Choice>
              <mc:Fallback>
                <p:oleObj name="PDF" showAsIcon="1" r:id="rId13" imgW="914400" imgH="792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58772" y="58577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48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фот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505" y="0"/>
            <a:ext cx="6716734" cy="685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9" y="4033214"/>
            <a:ext cx="5400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Родина Виктора Васильевича – брянская земля. 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родился 15 ноября 1923 года в с. Митьковка Климовского района Брянской области. Затем переехал в Сталинград, где  в 1942 году окончил школу с золотой медалью. В 1944 году  поступил в Сталинградский механический институт, в 1949 году закончил его с отличием и остался на кафедре «Металловедение».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42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1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20230901_1311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6" y="1682408"/>
            <a:ext cx="2949939" cy="3672408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1196752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1956 году Виктор Васильевич был направлен в годичную аспирантуру в МВТУ им. Н. Э. Баумана на кафедру  «Термическая обработка металлов».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2438190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1957 году защитил кандидатскую диссертацию в совете МВТУ. А в 1970  г. защитил докторскую диссертацию в МИНХ и ГП им. Губкина, тема которой была связана с использованием ультразвука при создании специальных сплавов систем металл - минерал.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4293096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1974 г. был избран заведующим кафедрой «Технология материалов» ВПИ. Год спустя был избран председателем профкома института. С 1988 г. Виктор Васильевич продолжил работу на кафедре в должности профессора.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460"/>
            <a:ext cx="942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32"/>
            <a:ext cx="9144000" cy="685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20230901_1111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95" y="404664"/>
            <a:ext cx="3198263" cy="2816191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077285"/>
            <a:ext cx="5172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Основным направлением научных работ 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 В. Заболеева-Зотова стало исследование межфазного взаимодействия в сложных металломинеральных композициях при воздействии на расплавы кавитаций и взрывных импульсов. 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210" y="2867768"/>
            <a:ext cx="5138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Коллективу ученых под его руководством удалось разработать оригинальные методы упрочнения сталей путем термомеханической обработки.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4136013"/>
            <a:ext cx="5138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Совместно с Институтом металлургии им. А. А. Байкова АН СССР и московским заводом «Серп и молот» были получены высокопрочный стальной лист и новые сплавы, созданы новые методы получения высокожаростойких покрытий. 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sotrudnik\Мои документы\3434\обработка стали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95" y="3645024"/>
            <a:ext cx="3198263" cy="2736304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42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7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05" y="0"/>
            <a:ext cx="9154705" cy="6857999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20230901_13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5998"/>
            <a:ext cx="5688632" cy="3515050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4005064"/>
            <a:ext cx="5688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сотрудников института, награжденных в 1980 г. государственными наградами. В. В. Заболеев-Зотов стоит в верхнем ряду (крайний слева).</a:t>
            </a:r>
            <a:endParaRPr lang="ru-RU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590" y="4869160"/>
            <a:ext cx="8432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Значителен вклад В. В. Заболеева-Зотова в исследования по термомеханической обработке конструкционных сталей с деформацией в аустенитном, мартенситном и бейнитном структурных состояниях. В 1980-1984 гг. были достигнуты успехи в создании металлических материалов. Это позволило снизить металлоемкость и повысить надежность конструкций.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42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9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" y="0"/>
            <a:ext cx="9144000" cy="685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sotrudnik\Рабочий стол\20230901_1304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080" y="1678147"/>
            <a:ext cx="3600400" cy="2160238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6706" y="113929"/>
            <a:ext cx="7477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Педагогическая деятельность Виктора Васильевича была исключительно плодотворной. Ясность в изложении своих мыслей, умение выделить главное, сформулировать наиболее важные моменты-этим запомнились его лекции, его выступления на различных научных форумах.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0049" y="2471168"/>
            <a:ext cx="2504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 «Технология материалов». Идут лабораторные занятия.</a:t>
            </a:r>
            <a:endParaRPr lang="ru-RU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Documents and Settings\sotrudnik\Мои документы\3434\обработка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17515"/>
            <a:ext cx="3206196" cy="2295834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sotrudnik\Мои документы\3434\аустенит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3858"/>
            <a:ext cx="3094588" cy="2243149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306" y="6365557"/>
            <a:ext cx="781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Научные интересы профессора В. В. Заболеева-Зотова</a:t>
            </a:r>
            <a:endParaRPr lang="ru-RU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42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9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20"/>
            <a:ext cx="9144000" cy="685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20230901_1155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77285"/>
            <a:ext cx="2685053" cy="3096344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636" y="1034308"/>
            <a:ext cx="54084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 Васильевич Заболеев-Зотов был награжден: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орденом Трудового Красного Знамени;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медалью «Ветеран труда»;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медалью «За доблестный труд. В ознаменование 100-летия со дня рождения В. И. Ленина»;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 «Изобретатель СССР»;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Лауреат премии им. Д. К. Чернова;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Присвоено звание «Почетный работник высшего профессионального образования РФ». 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sotrudnik\Мои документы\3434\изобретатель ссс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69" y="4669355"/>
            <a:ext cx="1543405" cy="1828782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sotrudnik\Мои документы\3434\за доблестный тру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73" y="4709081"/>
            <a:ext cx="1862563" cy="1789056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sotrudnik\Мои документы\3434\орден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62" y="4669353"/>
            <a:ext cx="1440160" cy="1810445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sotrudnik\Мои документы\3434\ветера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69355"/>
            <a:ext cx="1512168" cy="1810443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685"/>
            <a:ext cx="942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1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т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694"/>
            <a:ext cx="9144000" cy="688628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5649" y="116632"/>
            <a:ext cx="7488832" cy="40011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 В. В. ЗАБОЛЕЕВА-ЗОТОВА ИЗ ФОНДА ИБЦ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20230905_153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1" y="1094408"/>
            <a:ext cx="1993460" cy="259310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1027" name="Picture 3" descr="F:\20230905_1530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12" y="3828323"/>
            <a:ext cx="2069726" cy="2734732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419" y="1063983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Семенова, Л.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 Аустенитная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наследственность в конструкционных сталях [Текст] : монография / Л. М. Семенова, В. В. Заболеев-Зотов, С. В. Семенов ; ВолгГТУ. - Волгоград : РПК "Политехник", 2004. - 136 с.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1780" y="2497451"/>
            <a:ext cx="626469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монографии рассмотрены особенности поведения сложных открытых систем. Показана возможность повышения комплекса свойств ряда сталей при термоциклической закалке.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485" y="419449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Заболеев-Зотов, В. В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Синтетические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дисперсные сплавы [Текст] : монография / В. В. Заболеев-Зотов ; ВолгГТУ. - Волгоград : РПК "Политехник", 2001. - 117, [1] с.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327" y="5373216"/>
            <a:ext cx="610783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Монография освещает вопросы теории, формирования структуры и условий получения синтетических дисперсных сплавов и некоторые их свойства.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5" y="0"/>
            <a:ext cx="942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9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фот2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" y="-114694"/>
            <a:ext cx="9144000" cy="688628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4933" y="1062517"/>
            <a:ext cx="6027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Заболеев-Зотов, В. В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Оборудование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термических цехов [Текст] : конспект лекций. Ч. 1 / В. В. Заболеев-Зотов ; ВолгГТУ. - Волгоград : ВолгГТУ, 1999. - 90 с. 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07414" y="3933056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Заболеев-Зотов, В. В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Оборудование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термических цехов [Текст] : конспект лекций по курсу "Оборудование и проектирование термических цехов". Ч. 2 / В. В. Заболеев-Зотов ; ВолгГТУ. - Волгоград : [б. и.], 2001. - 78 с.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2794" y="2497451"/>
            <a:ext cx="602767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первой части конспекта лекций рассмотрены принципы выбора и поверочного расчета оборудования для проектируемого термического цеха.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272" y="5445224"/>
            <a:ext cx="61004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второй части рассмотрены агрегатное оборудование термических цехов; оборудование для приготовления контролируемых атмосфер и другие вопросы.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20230907_0833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8" y="1062517"/>
            <a:ext cx="2093809" cy="2726523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20230907_0833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31" y="3573017"/>
            <a:ext cx="2249279" cy="2861332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3" y="-4576"/>
            <a:ext cx="942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6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1086</Words>
  <Application>Microsoft Office PowerPoint</Application>
  <PresentationFormat>Экран (4:3)</PresentationFormat>
  <Paragraphs>50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Foxit PDF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VSTU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sotrudnik</dc:creator>
  <cp:lastModifiedBy>admin</cp:lastModifiedBy>
  <cp:revision>155</cp:revision>
  <dcterms:created xsi:type="dcterms:W3CDTF">2023-08-31T07:47:45Z</dcterms:created>
  <dcterms:modified xsi:type="dcterms:W3CDTF">2023-11-03T10:43:29Z</dcterms:modified>
</cp:coreProperties>
</file>