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2" r:id="rId2"/>
    <p:sldId id="349" r:id="rId3"/>
    <p:sldId id="347" r:id="rId4"/>
    <p:sldId id="371" r:id="rId5"/>
    <p:sldId id="372" r:id="rId6"/>
    <p:sldId id="374" r:id="rId7"/>
    <p:sldId id="355" r:id="rId8"/>
    <p:sldId id="362" r:id="rId9"/>
    <p:sldId id="334" r:id="rId10"/>
    <p:sldId id="363" r:id="rId11"/>
    <p:sldId id="364" r:id="rId12"/>
    <p:sldId id="353" r:id="rId13"/>
    <p:sldId id="365" r:id="rId14"/>
    <p:sldId id="35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E023C"/>
    <a:srgbClr val="1A2E52"/>
    <a:srgbClr val="001570"/>
    <a:srgbClr val="0010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>
        <p:scale>
          <a:sx n="60" d="100"/>
          <a:sy n="60" d="100"/>
        </p:scale>
        <p:origin x="-882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E194D-4F12-4CF8-9CF3-7E7C7337DA6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556B1-EBD6-4A84-8171-FF8F16958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4917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7F178-B06A-46A8-B7EB-9834129EC3D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3089D-F3DD-4C87-B85D-6BC1BCFA1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524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DF3E-361A-4D41-9360-0E1666D3925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614A-5795-45CF-834F-FBD66A86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78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DF3E-361A-4D41-9360-0E1666D3925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614A-5795-45CF-834F-FBD66A86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81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DF3E-361A-4D41-9360-0E1666D3925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614A-5795-45CF-834F-FBD66A86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632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DF3E-361A-4D41-9360-0E1666D3925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614A-5795-45CF-834F-FBD66A86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37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DF3E-361A-4D41-9360-0E1666D3925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614A-5795-45CF-834F-FBD66A86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827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DF3E-361A-4D41-9360-0E1666D3925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614A-5795-45CF-834F-FBD66A86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03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DF3E-361A-4D41-9360-0E1666D3925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614A-5795-45CF-834F-FBD66A86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457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DF3E-361A-4D41-9360-0E1666D3925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614A-5795-45CF-834F-FBD66A86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11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DF3E-361A-4D41-9360-0E1666D3925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614A-5795-45CF-834F-FBD66A86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61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DF3E-361A-4D41-9360-0E1666D3925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614A-5795-45CF-834F-FBD66A86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660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DF3E-361A-4D41-9360-0E1666D3925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614A-5795-45CF-834F-FBD66A86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748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EDF3E-361A-4D41-9360-0E1666D3925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614A-5795-45CF-834F-FBD66A86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83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1999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22027" y="331076"/>
            <a:ext cx="7457089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28345" y="189187"/>
            <a:ext cx="9225454" cy="11824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Русский математик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59875" y="1308538"/>
            <a:ext cx="4666593" cy="48684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</a:p>
          <a:p>
            <a:pPr>
              <a:buNone/>
            </a:pPr>
            <a:r>
              <a:rPr lang="ru-RU" sz="6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Николаевич            </a:t>
            </a:r>
          </a:p>
          <a:p>
            <a:pPr>
              <a:buNone/>
            </a:pPr>
            <a:r>
              <a:rPr lang="ru-RU" sz="6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Колмогоров </a:t>
            </a:r>
          </a:p>
          <a:p>
            <a:pPr>
              <a:buNone/>
            </a:pPr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(1903—1987)      </a:t>
            </a:r>
            <a:endParaRPr lang="ru-RU" sz="4000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05" y="1825625"/>
            <a:ext cx="3911723" cy="435133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07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1999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822960"/>
            <a:ext cx="8564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8840" y="184666"/>
            <a:ext cx="9784080" cy="129266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Гнеденко </a:t>
            </a:r>
            <a:r>
              <a:rPr lang="ru-RU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 Предельные </a:t>
            </a:r>
            <a:r>
              <a:rPr lang="ru-RU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распределения для сумм независимых случайных 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величин </a:t>
            </a:r>
            <a:r>
              <a:rPr lang="ru-RU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 Б. В. Гнеденко, А. Н. Колмогоров. - 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Москва-Ленинград </a:t>
            </a:r>
            <a:r>
              <a:rPr lang="ru-RU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Гостехиздат</a:t>
            </a:r>
            <a:r>
              <a:rPr lang="ru-RU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1949. - 264 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– (</a:t>
            </a:r>
            <a:r>
              <a:rPr lang="ru-RU" sz="2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нчз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нф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1" y="369332"/>
            <a:ext cx="4389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Picture 2" descr="C:\Users\sotrudnik\Desktop\38124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2057400"/>
            <a:ext cx="2727960" cy="414528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4400" y="1623848"/>
            <a:ext cx="7208520" cy="507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формальном построении курса теории вероятностей предельные теоремы появляются в виде своего рода надстройки над элементарными главами теории вероятностей, в которых все задачи имеют конечный, чисто арифметический характер. В действительности, однако, познавательная ценность теории вероятностей раскрывается только предельными теоремами. Более того, без предельных теорем не может быть понято реальное содержание самого понятия вероятности. В книге рассмотрены следующие темы: распределения вероятностей, случайные величины и математические ожидания; распределения в R1 и их характеристические функции; безгранично делимые распределения; общие предельные теоремы для сумм независимых слагаемых; сходимость к нормальному, пуассоновскому и единичному распределениям; предельные теоремы для нарастающих сумм; основные предельные теоремы; уточнения теорем о сходимости к нормальному закону; локальные предельные теоремы для случая решётчатых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распределений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7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1999" cy="7132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822960"/>
            <a:ext cx="8564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8360" y="184666"/>
            <a:ext cx="9677400" cy="120032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Колмогоров А.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Введение в математическую логику : учеб. пособие для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спец. вузов / А. Н. Колмогоров, А. Г. </a:t>
            </a:r>
            <a:r>
              <a:rPr lang="ru-RU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Драгалин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- Москва : Изд-во МГУ, 1982. - 120 с.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№ 1,2,3,4,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вгтз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1" y="369332"/>
            <a:ext cx="4389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C:\Users\sotrudnik\Desktop\1007442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2042160"/>
            <a:ext cx="2910840" cy="378565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16880" y="2042160"/>
            <a:ext cx="6278880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Учебное пособие предназначено для начинающих математиков, которые желают ознакомиться со строением математического языка и математических теорий. Наряду с начальными понятиями теории множеств излагаются основы логики высказываний и логики предикатов. Изложение не предполагает специальных знаний и рассчитано на студентов младших курсов.</a:t>
            </a:r>
          </a:p>
        </p:txBody>
      </p:sp>
    </p:spTree>
    <p:extLst>
      <p:ext uri="{BB962C8B-B14F-4D97-AF65-F5344CB8AC3E}">
        <p14:creationId xmlns="" xmlns:p14="http://schemas.microsoft.com/office/powerpoint/2010/main" val="4803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1999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822960"/>
            <a:ext cx="8564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3120" y="213360"/>
            <a:ext cx="9753600" cy="129266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Колмогоров  А. Н. Основные </a:t>
            </a:r>
            <a:r>
              <a:rPr lang="ru-RU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понятия теории вероятностей / А. Н. Колмогоров. - 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Наука, 1974. - 119 с. - (Теория вероятностей и математическая статистика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– (</a:t>
            </a:r>
            <a:r>
              <a:rPr lang="ru-RU" sz="2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аб.ц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ммф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otrudnik\Desktop\95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179320"/>
            <a:ext cx="2727960" cy="4038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31219" y="1828800"/>
            <a:ext cx="6625502" cy="470898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Настоящая книга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была впервые издана в 1933 году на немецком языке. В 1936 году книга вышла на русском языке и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затем несколько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 переиздавалась, в том числе в английском переводе. Хотя значительная часть книги включена в учебники, она по-прежнему сохраняет интерес для лиц, занимающихся обстоятельно теорией вероятностей. Целью книги является аксиоматическое обоснование теории вероятностей, и предложенная автором схема такого обоснования превратила теорию вероятностей в самостоятельный раздел чистой математики. Книга будет полезна студентам-математикам, исследователям, использующим вероятностные методы и модели в различных областях науки, а также всем интересующимся вопросами теории вероятностей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68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74320"/>
            <a:ext cx="12191999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822960"/>
            <a:ext cx="8564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0280" y="0"/>
            <a:ext cx="9525000" cy="120032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Колмогоров  А. Н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Элементы теории функций и функционального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анализа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учеб. для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спец. ун-тов / А. Н. Колмогоров, С. В. Фомин. - 4-е изд., </a:t>
            </a:r>
            <a:r>
              <a:rPr lang="ru-RU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Наука, 1976. - 543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– (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нчз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49240" y="1691640"/>
            <a:ext cx="6537960" cy="480131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Книга п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редназначена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первую очередь для студентов механико-математических факультетов университетов. Для ее чтения требуется владение основами математического анализа и линейной алгебры. Первая часть содержит основные теоретико-множественные понятия. В главах II-IV изложена теория линейных пространств, включающая элементы теории обобщённых функций. Эти главы, а также, примыкающая к ним глава Х, посвященная некоторым вопросам нелинейного функционального анализа. Теория меры, измеримые функции, интеграл Лебега, а также </a:t>
            </a:r>
            <a:r>
              <a:rPr lang="ru-RU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лебегова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теория дифференцирования и основные свойства линейных пространств суммируемых функций излагаются в главах V-VII. Глава VIII содержит ряды Фурье и интеграл Фурье. В главе IX изложены основные факты из теории интегральных уравнений. Помещенное в конце книги Дополнение содержит краткое изложение основных сведений о </a:t>
            </a:r>
            <a:r>
              <a:rPr lang="ru-RU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банаховых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алгебрах и некоторых их применениях.</a:t>
            </a:r>
          </a:p>
        </p:txBody>
      </p:sp>
      <p:pic>
        <p:nvPicPr>
          <p:cNvPr id="8194" name="Picture 2" descr="C:\Users\sotrudnik\Desktop\Картинка.1024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91640"/>
            <a:ext cx="3108960" cy="477012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47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1999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822960"/>
            <a:ext cx="8564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6633" y="340242"/>
            <a:ext cx="9441711" cy="600164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4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представленные на выставке книги  находятся в фондах ИБЦ, где можно более подробно ознакомиться с </a:t>
            </a:r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заинтересовавшими </a:t>
            </a:r>
          </a:p>
          <a:p>
            <a:pPr algn="ctr"/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sz="4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изданиями.</a:t>
            </a:r>
          </a:p>
          <a:p>
            <a:pPr algn="ctr"/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Ждем </a:t>
            </a:r>
            <a:r>
              <a:rPr lang="ru-RU" sz="4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Вас</a:t>
            </a:r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2552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1999" cy="7132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7172" y="1"/>
            <a:ext cx="9573348" cy="661719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25 апреля 1903 г. в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Тамбове. Получил домашнее образование, затем учился в частной гимназии. </a:t>
            </a:r>
          </a:p>
          <a:p>
            <a:pPr algn="just"/>
            <a:endParaRPr lang="ru-RU" sz="2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раннем детстве проявил недюжинные математические способности. </a:t>
            </a:r>
            <a:endParaRPr lang="ru-RU" sz="2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Однако мальчик поначалу мечтал стать лесничим, увлекался не только математикой, но и историей, социологией. Позднее семья переехала в Москву.  В годы Гражданской войны Колмогорову пришлось работать на строительстве железной дороги Казань - Екатеринбург.</a:t>
            </a: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1918 г. он поступил на математическое отделение Московского университета, досрочно сдал экзамены за первый курс. </a:t>
            </a: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Научные труды Колмогорова увидели свет, когда их автору исполнилось 20 лет.</a:t>
            </a: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Наибольший интерес учёного вызывали проблемы теории вероятности, которую он до конца жизни считал своей главной специальностью.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70234" y="3263462"/>
            <a:ext cx="915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9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12191999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8345" y="204952"/>
            <a:ext cx="9664262" cy="646386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  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1925 г. Колмогоров окончил университет и остался в его стенах как преподаватель.</a:t>
            </a:r>
          </a:p>
          <a:p>
            <a:pPr algn="just"/>
            <a:endParaRPr lang="ru-RU" sz="2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В 1931г.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Колмогоров был назначен профессором МГУ. Вскоре приступил к работе с учениками. Через два года Андрей Николаевич - директор Института математики и механики при МГУ (в должности пробыл 6 лет). С 1978 года и до самой смерти заведовал Отделением математики механико-математического факультета МГУ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1935 г. защитил докторскую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диссертацию, а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1939 г., в возрасте 36 лет, был избран академиком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В 1970 году Андрей Колмогоров инициировал создание </a:t>
            </a: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физико-математического печатного издания для </a:t>
            </a: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молодежи  -  «Квант».</a:t>
            </a:r>
          </a:p>
          <a:p>
            <a:pPr algn="just"/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момента появления журнала и до конца своих дней </a:t>
            </a: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Андрей Николаевич являлся первым заместителем </a:t>
            </a: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Главного редактора и руководителем математического </a:t>
            </a: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раздела.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816" y="3894084"/>
            <a:ext cx="21224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80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1999" cy="71323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4102" y="574158"/>
            <a:ext cx="9101470" cy="600164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       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долгую научную жизнь Колмогоровым были написаны фундаментальные работы по тригонометрическим рядам, теории меры, теории множеств, теории интеграла, теории приближения функций.</a:t>
            </a:r>
          </a:p>
          <a:p>
            <a:pPr algn="just"/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последние годы жизни он возглавлял кафедру математической логики МГУ.</a:t>
            </a:r>
          </a:p>
          <a:p>
            <a:pPr algn="just"/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Академик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также принимал участие в разработке программ и учебников по математике для средней и высшей школы, организации математических олимпиад и т. д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Основал редакцию механики и математики в Издательстве зарубежной литературы и стал ее первым главой. </a:t>
            </a: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Создал одну из самых больших в государстве научных школ. </a:t>
            </a:r>
          </a:p>
          <a:p>
            <a:pPr algn="just"/>
            <a:endParaRPr lang="ru-RU" sz="2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2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1999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7172" y="1"/>
            <a:ext cx="9553904" cy="655564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endParaRPr lang="ru-RU" sz="2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Заслуги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учёного перед наукой были отмечены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многочисленными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наградами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      -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премия (1941 г.)</a:t>
            </a:r>
          </a:p>
          <a:p>
            <a:pPr algn="ctr"/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-Ленинская премия (1965 г.)</a:t>
            </a:r>
          </a:p>
          <a:p>
            <a:pPr algn="ctr"/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-6 орденов Ленина, </a:t>
            </a:r>
          </a:p>
          <a:p>
            <a:pPr algn="ctr"/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-орден Трудового Красного Знамени</a:t>
            </a:r>
          </a:p>
          <a:p>
            <a:pPr algn="ctr"/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-международная премия </a:t>
            </a:r>
            <a:r>
              <a:rPr lang="ru-RU" sz="2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Больцано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(1963 г.) и др.</a:t>
            </a:r>
          </a:p>
          <a:p>
            <a:pPr algn="just"/>
            <a:endParaRPr lang="ru-RU" sz="2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Андрей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Николаевич состоял почётным членом академий наук Франции,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Нидерландов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Польши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Румынии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США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Лондонского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королевского общества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Андрей Колмогоров ушел из жизни</a:t>
            </a:r>
          </a:p>
          <a:p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20 октября 1987 г.</a:t>
            </a:r>
          </a:p>
          <a:p>
            <a:endParaRPr lang="ru-RU" sz="2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Могила Колмогорова на Новодевичьем</a:t>
            </a:r>
          </a:p>
          <a:p>
            <a:pPr algn="just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кладбище Москвы.</a:t>
            </a:r>
          </a:p>
          <a:p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86" y="3452649"/>
            <a:ext cx="3294993" cy="318463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1999" cy="7132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822960"/>
            <a:ext cx="8564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0308" y="2275367"/>
            <a:ext cx="9505506" cy="236988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endParaRPr lang="ru-RU" sz="3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Книги</a:t>
            </a:r>
            <a:r>
              <a:rPr lang="ru-RU" sz="3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которые находятся в фонде </a:t>
            </a:r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ИБЦ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9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1999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9320" y="198121"/>
            <a:ext cx="9631680" cy="138499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Колмогоров А. Н. Математика в ее историческом развитии  / А. Н. Колмогоров ; под ред. В. А. Успенского. -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Наука, 1991. - 223 с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- (</a:t>
            </a: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нф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ммф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987233"/>
            <a:ext cx="30353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1640" y="1987233"/>
            <a:ext cx="6309360" cy="470898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сборнике работ выдающегося математика современности А. Н. Колмогорова (1903-1987) представлены его труды, связанные с историей развития математики. Структурно сборник делится на три раздела. В первом из них публикуется ставшая классической статья "Математика" и статья "Развитие математики в СССР" из Большой Советской Энциклопедии. Во втором разделе помещены статьи, связанные с математическим мышлением в 17 и 19 веках (на примерах Ньютона и Лобачевского). Наконец, третий раздел книги состоит из избранных научных биографий математиков 20 века и открывается двумя очерками жизни и деятельности выдающегося советского тополога П. С.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Александрова.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7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1999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822960"/>
            <a:ext cx="8564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2200" y="184666"/>
            <a:ext cx="9311640" cy="138499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Колмогоров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Н. Математика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наука и профессия] / А. Н. Колмогоров. -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Наука, 1988. - 285, [3] с. - (Библиотечка "Квант" ; </a:t>
            </a:r>
            <a:r>
              <a:rPr lang="ru-RU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64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–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аб.ц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1" y="369332"/>
            <a:ext cx="4389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sotrudnik\Desktop\0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599"/>
            <a:ext cx="2910839" cy="4370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47360" y="2133600"/>
            <a:ext cx="6126480" cy="43704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tx2"/>
                </a:solidFill>
              </a:rPr>
              <a:t> 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избранных статей о школьной математике и ее приложениях. Включен большой и разнообразный материал о профессии математика, о фундаментальных понятиях школьной математики, о теории вероятностей, алгоритме Евклида, о решении 10-й проблемы Гильберта, о связи математики с другими науками и техникой и т.д.; приведен ряд интересных задач. Имеется также специальный раздел для учителей, в котором содержатся лекции по научным основам школьного курса математики.</a:t>
            </a:r>
          </a:p>
          <a:p>
            <a:pPr algn="just"/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школьников, учителей, студентов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75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0"/>
            <a:ext cx="12191999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822960"/>
            <a:ext cx="8564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7880" y="184666"/>
            <a:ext cx="9768840" cy="138499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Колмогоров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Теория вероятностей и математическая статистика / А. Н. Колмогоров ; отв. ред. Ю. В. Прохоров. -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Наука, 1986. - 535 с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– (</a:t>
            </a: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нф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1" y="369332"/>
            <a:ext cx="4389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79720" y="2188935"/>
            <a:ext cx="6065520" cy="37548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</a:t>
            </a:r>
          </a:p>
          <a:p>
            <a:pPr algn="just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издание представляет собой вторую книгу избранных трудов А. Н. Колмогорова. В ней помещены исследования по теории вероятностей (основания, предельные теоремы, случайные процессы, разнообразные приложения), математической статистике и некоторым другим вопросам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</p:txBody>
      </p:sp>
      <p:pic>
        <p:nvPicPr>
          <p:cNvPr id="4098" name="Picture 2" descr="C:\Users\sotrudnik\Desktop\5d5d331df08a314b0cd80062ac65e2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0" y="2188934"/>
            <a:ext cx="2537460" cy="3810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81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1441</Words>
  <Application>Microsoft Office PowerPoint</Application>
  <PresentationFormat>Произвольный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Русский математик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Г.И. Перельман Доктор занима</dc:title>
  <dc:creator>admin</dc:creator>
  <cp:lastModifiedBy>sotrudnik</cp:lastModifiedBy>
  <cp:revision>229</cp:revision>
  <dcterms:created xsi:type="dcterms:W3CDTF">2017-08-01T07:17:09Z</dcterms:created>
  <dcterms:modified xsi:type="dcterms:W3CDTF">2018-04-12T08:18:52Z</dcterms:modified>
</cp:coreProperties>
</file>