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57" r:id="rId3"/>
    <p:sldId id="280" r:id="rId4"/>
    <p:sldId id="260" r:id="rId5"/>
    <p:sldId id="281" r:id="rId6"/>
    <p:sldId id="261" r:id="rId7"/>
    <p:sldId id="288" r:id="rId8"/>
    <p:sldId id="262" r:id="rId9"/>
    <p:sldId id="264" r:id="rId10"/>
    <p:sldId id="285" r:id="rId11"/>
    <p:sldId id="267" r:id="rId12"/>
    <p:sldId id="259" r:id="rId13"/>
    <p:sldId id="275" r:id="rId14"/>
    <p:sldId id="286" r:id="rId15"/>
    <p:sldId id="270" r:id="rId16"/>
    <p:sldId id="274" r:id="rId17"/>
    <p:sldId id="287" r:id="rId18"/>
    <p:sldId id="276" r:id="rId19"/>
    <p:sldId id="289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291" autoAdjust="0"/>
  </p:normalViewPr>
  <p:slideViewPr>
    <p:cSldViewPr snapToGrid="0">
      <p:cViewPr>
        <p:scale>
          <a:sx n="70" d="100"/>
          <a:sy n="70" d="100"/>
        </p:scale>
        <p:origin x="-2154" y="-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665163"/>
            <a:ext cx="470816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47081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25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901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564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44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8" y="765359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7" y="4589464"/>
            <a:ext cx="483547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9892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834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2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1916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235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693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3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5889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3" y="987425"/>
            <a:ext cx="47447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847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50879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51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50.jpeg"/><Relationship Id="rId4" Type="http://schemas.openxmlformats.org/officeDocument/2006/relationships/hyperlink" Target="http://ru.wikipedia.org/wiki/%D0%A4%D0%B0%D0%B9%D0%BB:Rus_Stamp_Kurchatov-2003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0" b="14790"/>
          <a:stretch>
            <a:fillRect/>
          </a:stretch>
        </p:blipFill>
        <p:spPr>
          <a:xfrm>
            <a:off x="420576" y="212057"/>
            <a:ext cx="11463452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2" descr="http://s005.radikal.ru/i210/1107/24/c2241dd9a14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942" y="704532"/>
            <a:ext cx="4282931" cy="5300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404610" y="179060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(1903-1960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63974" y="704531"/>
            <a:ext cx="6830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 со дня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</a:p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Игоря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Васильевича Курчатова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2" y="111142"/>
            <a:ext cx="11404113" cy="64872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262812">
            <a:off x="5470395" y="3122673"/>
            <a:ext cx="5442900" cy="91928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АКАДЕМИКА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97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76064" y="5392547"/>
            <a:ext cx="427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          И. В. Курчатов (стоит) с аспирантом          М. Г. Мещеряковым    за работой на первом советском циклотроне в радиевом институте,         1936 год.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0351" y="414317"/>
            <a:ext cx="4899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И. В. Курчатова</a:t>
            </a:r>
          </a:p>
          <a:p>
            <a:pPr algn="just"/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его участии был создан первый в Европе циклотрон (1937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руководством был сооружен первый в Москве циклотрон (1944) 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museum-pu.spb.ru/Ku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350" y="541529"/>
            <a:ext cx="4921410" cy="4558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59" y="2713375"/>
            <a:ext cx="4668987" cy="3496801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" y="110631"/>
            <a:ext cx="5682253" cy="6549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71" y="115012"/>
            <a:ext cx="5447827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0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edia.vremyan.ru/images/640_480/images_112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622" y="1677905"/>
            <a:ext cx="4875567" cy="4204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6359856" y="708429"/>
            <a:ext cx="4776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первая советская атомная бомба (1949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Сборка первого реакто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8141" y="1677905"/>
            <a:ext cx="4370235" cy="4191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1270226" y="708429"/>
            <a:ext cx="412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 атомный реактор(1946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5" y="54590"/>
            <a:ext cx="6008491" cy="6616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10" y="163771"/>
            <a:ext cx="5670523" cy="65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5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5" descr="первая водородная бомб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199" y="1273504"/>
            <a:ext cx="4741491" cy="4275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6740083" y="1299313"/>
            <a:ext cx="418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термоядерная бомба (1953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промышленная атомная электростанция (1954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84" y="590264"/>
            <a:ext cx="4552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советская водородная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бомба.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27" y="2729552"/>
            <a:ext cx="4345418" cy="302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7" y="0"/>
            <a:ext cx="5513696" cy="6689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3" y="0"/>
            <a:ext cx="5816387" cy="6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6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45" y="3283297"/>
            <a:ext cx="4287241" cy="1913032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5604" y="720436"/>
            <a:ext cx="467052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атомный реактор для подводных лодок (1958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Крупнейшая установка для проведения исследований по осуществлению регулируемых термоядерных реакций (1958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Атомных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ледоколов (Атомный ледокол «Ленин» (1959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altLang="ru-RU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4" descr="Картинка 13 из 11714"/>
          <p:cNvPicPr>
            <a:picLocks noChangeAspect="1" noChangeArrowheads="1"/>
          </p:cNvPicPr>
          <p:nvPr/>
        </p:nvPicPr>
        <p:blipFill>
          <a:blip r:embed="rId3" cstate="print"/>
          <a:srcRect l="2985" t="2367" r="4478" b="14793"/>
          <a:stretch>
            <a:fillRect/>
          </a:stretch>
        </p:blipFill>
        <p:spPr bwMode="auto">
          <a:xfrm>
            <a:off x="1556332" y="382549"/>
            <a:ext cx="2575250" cy="2679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07896" y="3283297"/>
            <a:ext cx="206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И.В. Курчатов и</a:t>
            </a:r>
          </a:p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Александров.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487" y="5385102"/>
            <a:ext cx="407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1959 год - в первое плавание отправился советский атомный ледокол "Ленин.</a:t>
            </a:r>
          </a:p>
        </p:txBody>
      </p:sp>
      <p:pic>
        <p:nvPicPr>
          <p:cNvPr id="13" name="Picture 2" descr="И. В. Курчатов у пульта установки 'Огра', февраль 1960 г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4225" y="3392482"/>
            <a:ext cx="2351309" cy="2577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2846113" y="6153724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пультом «</a:t>
            </a:r>
            <a:r>
              <a:rPr lang="ru-RU" sz="1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Огры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63721"/>
            <a:ext cx="5611621" cy="6549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24" y="50822"/>
            <a:ext cx="5802964" cy="6549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144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45606" y="704321"/>
            <a:ext cx="46705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</a:t>
            </a:r>
            <a:r>
              <a:rPr lang="ru-RU" altLang="ru-RU" sz="2000" b="1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  И. В. Курчатова</a:t>
            </a:r>
          </a:p>
          <a:p>
            <a:pPr algn="just"/>
            <a:endParaRPr lang="ru-RU" altLang="ru-RU" u="sng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ru-RU" alt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alt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alt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осталось после его ухода</a:t>
            </a:r>
            <a:r>
              <a:rPr lang="ru-RU" alt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ru-RU" altLang="ru-RU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6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его научные труды и созданный им институт, носящий ныне имя Курчатова</a:t>
            </a: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Осталась созданная крупная научная школа </a:t>
            </a: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физиков-атомщиков.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Осталась </a:t>
            </a:r>
            <a:r>
              <a:rPr lang="ru-RU" alt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благодарная память современников, которая должна быть сохранена их потомками</a:t>
            </a: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alt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крайне важно, ибо в наших сегодняшних буднях образ ученого в силу многих причин порой предстает существенно отличным от того, каким был академик Курчатов в </a:t>
            </a:r>
            <a:r>
              <a:rPr lang="ru-RU" alt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действительности.</a:t>
            </a:r>
            <a:endParaRPr lang="ru-RU" alt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www.mephi.ru/entrant/Kurchat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644" y="627068"/>
            <a:ext cx="3963115" cy="5324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2" y="137589"/>
            <a:ext cx="5616103" cy="6549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06" y="137589"/>
            <a:ext cx="5641430" cy="6549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157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0855" y="559398"/>
            <a:ext cx="3171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2000" b="1" u="sng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В. Курчатова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2841" y="1110092"/>
            <a:ext cx="50500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Трижды Герой Социалистического Труда (29.10.1949, 08.12.1951, 04.01.1954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Орденов Ленина (10.06.1945, 29.10.1949, 10.01.1954, 19.09.1953, 11.09.1956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Ордена Трудового Красного Знамени (04.10.1944, 06.03.1945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Медали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«За Победу над Германией в Великой Отечественной войне 1941—1945 гг.», «За оборону Севастополя», «В память 800-летия Москвы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премия (07.09.1956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Сталинские премии (1942, 29.10.1949, 06.12.1951, 31.12.1953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медаль имени Леонарда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Эйлера.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Серебряная медаль Мира имени </a:t>
            </a:r>
            <a:r>
              <a:rPr lang="ru-RU" sz="1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Жолио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-Кюри.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" y="-14407"/>
            <a:ext cx="5682253" cy="6642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1" y="78112"/>
            <a:ext cx="5750388" cy="6549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3" y="759453"/>
            <a:ext cx="3540756" cy="5186860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18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u.znatock.com/pars_docs/tw_refs/32/31003/31003_html_m14ae2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250" y="528628"/>
            <a:ext cx="3145662" cy="1552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3" name="Picture 2" descr="http://upload.wikimedia.org/wikipedia/commons/thumb/9/92/Lenin_Prize_Medal.JPG/150px-Lenin_Prize_Med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7433" y="2741771"/>
            <a:ext cx="1163230" cy="1850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1459250" y="2205086"/>
            <a:ext cx="362532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В. Курчатов – первый лауреат Ленинской премии  (1957).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580" y="2643318"/>
            <a:ext cx="2593074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лауреата Ленинской Премии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6867" y="217959"/>
            <a:ext cx="506253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kern="0" dirty="0" smtClean="0">
                <a:solidFill>
                  <a:prstClr val="black"/>
                </a:solidFill>
                <a:latin typeface="Comic Sans MS" pitchFamily="66" charset="0"/>
              </a:rPr>
              <a:t>            </a:t>
            </a:r>
            <a:r>
              <a:rPr lang="ru-RU" sz="2000" b="1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именем названы:</a:t>
            </a:r>
          </a:p>
          <a:p>
            <a:pPr algn="just"/>
            <a:endParaRPr lang="ru-RU" sz="1400" u="sng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Названы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Курчатов в Курской области России, город Курчатов в Восточно-Казахстанской области Казахстана, и Курчатовский район 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городах бывшего СССР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его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названы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улицы: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Киеве, Луганске, Днепропетровске, Липецке, 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Мариинском Посаде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Москве, Новосибирске, Обнинске, Припяти, Стерлитамаке, Железногорске, Барановичах, Северодонецке и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городах.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самом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северном районе Харькова, Пятихатках — Академгородке УФТИ, — находится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Академика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 имя Курчатова носит 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 № 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1189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научный центр —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«Курчатовский институт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Белоярская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атомная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электростанция.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 синтезированный 104-й элемент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периодической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элементов — «</a:t>
            </a:r>
            <a:r>
              <a:rPr lang="ru-RU" sz="1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Курчатовий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астероид 2352 Курчатов.</a:t>
            </a:r>
            <a:b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5" descr="http://upload.wikimedia.org/wikipedia/ru/thumb/e/e7/Rus_Stamp_Kurchatov-2003.jpg/180px-Rus_Stamp_Kurchatov-200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03" y="3180003"/>
            <a:ext cx="2066828" cy="131525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02" y="106232"/>
            <a:ext cx="5773786" cy="6595068"/>
          </a:xfrm>
          <a:prstGeom prst="rect">
            <a:avLst/>
          </a:prstGeom>
        </p:spPr>
      </p:pic>
      <p:pic>
        <p:nvPicPr>
          <p:cNvPr id="6146" name="Picture 2" descr="http://wreferat.baza-referat.ru/1_1346436303-13441.wp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48" y="4704130"/>
            <a:ext cx="1746583" cy="174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8051" y="4872701"/>
            <a:ext cx="289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Реверс монеты Банка России достоинством 2 рубля, выпущенной к 100-летию И. В. 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</a:t>
            </a:r>
            <a:r>
              <a:rPr lang="ru-RU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83" y="72823"/>
            <a:ext cx="45719" cy="6549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1" y="151758"/>
            <a:ext cx="5789044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6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84445" y="198464"/>
            <a:ext cx="428922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kern="0" dirty="0" smtClean="0">
                <a:solidFill>
                  <a:prstClr val="black"/>
                </a:solidFill>
                <a:latin typeface="Comic Sans MS" pitchFamily="66" charset="0"/>
              </a:rPr>
              <a:t>           </a:t>
            </a:r>
            <a:r>
              <a:rPr lang="ru-RU" sz="2000" b="1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Памятники:</a:t>
            </a:r>
          </a:p>
          <a:p>
            <a:endParaRPr lang="ru-RU" sz="1400" u="sng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Москве на площади его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Челябинске возле здания Южно-Уральского государственного университета (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ЮУрГУ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Озёрске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Челябинской области 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сквере между улицей Ермолаева и проспектом 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Дубне Московской области в начале улицы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Обнинске Калужской области на улице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</a:t>
            </a:r>
            <a:r>
              <a:rPr lang="ru-RU" sz="1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Снежинске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</a:t>
            </a:r>
            <a:r>
              <a:rPr lang="ru-RU" sz="1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Южноукраинске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Николаевской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 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родине, в городе Симе Челябинской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Курчатов Курской области на площади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Волгодонске перед главным корпусом завода </a:t>
            </a:r>
            <a:r>
              <a:rPr lang="ru-RU" sz="1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Автоммаш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 Курчатов в Восточно-Казахстанской области Казахстана на улице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upload.wikimedia.org/wikipedia/ru/thumb/d/d2/Kurchatov_mos.jpg/100px-Kurchatov_m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154" y="333914"/>
            <a:ext cx="1570172" cy="2323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10" descr="http://upload.wikimedia.org/wikipedia/ru/thumb/d/d9/%D0%9F%D0%B0%D0%BC%D1%8F%D1%82%D0%BD%D0%B8%D0%BA_%D0%9A%D1%83%D1%80%D1%87%D0%B0%D1%82%D0%BE%D0%B2%D1%83_%D0%B2_%D0%A7%D0%B5%D0%BB%D1%8F%D0%B1%D0%B8%D0%BD%D1%81%D0%BA%D0%B5.jpg/200px-%D0%9F%D0%B0%D0%BC%D1%8F%D1%82%D0%BD%D0%B8%D0%BA_%D0%9A%D1%83%D1%80%D1%87%D0%B0%D1%82%D0%BE%D0%B2%D1%83_%D0%B2_%D0%A7%D0%B5%D0%BB%D1%8F%D0%B1%D0%B8%D0%BD%D1%81%D0%BA%D0%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287" y="333914"/>
            <a:ext cx="1726842" cy="2262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8" descr="http://upload.wikimedia.org/wikipedia/commons/thumb/1/16/%D0%9F%D0%B0%D0%BC%D1%8F%D1%82%D0%BD%D0%B8%D0%BA_%D0%9A%D1%83%D1%80%D1%87%D0%B0%D1%82%D0%BE%D0%B2%D1%83_%D0%B2_%D0%9E%D0%B1%D0%BD%D0%B8%D0%BD%D1%81%D0%BA%D0%B5.JPG/200px-%D0%9F%D0%B0%D0%BC%D1%8F%D1%82%D0%BD%D0%B8%D0%BA_%D0%9A%D1%83%D1%80%D1%87%D0%B0%D1%82%D0%BE%D0%B2%D1%83_%D0%B2_%D0%9E%D0%B1%D0%BD%D0%B8%D0%BD%D1%81%D0%BA%D0%B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758" y="3592458"/>
            <a:ext cx="2031568" cy="1735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2" descr="Памятник академику Курчатову на фоне Центрального штаба полигона. Фотография Курчато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2966" y="3592458"/>
            <a:ext cx="2505483" cy="1678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TextBox 12"/>
          <p:cNvSpPr txBox="1"/>
          <p:nvPr/>
        </p:nvSpPr>
        <p:spPr>
          <a:xfrm>
            <a:off x="861758" y="2746072"/>
            <a:ext cx="2031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Игорю Курчатову на площади его имени в 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Москве.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0025" y="2746072"/>
            <a:ext cx="2189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Курчатову в Челябинске на площади 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Науки.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533" y="5505290"/>
            <a:ext cx="2054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Курчатову на улице Курчатова </a:t>
            </a:r>
            <a:r>
              <a:rPr lang="ru-RU" sz="1400" kern="0" dirty="0">
                <a:solidFill>
                  <a:prstClr val="black"/>
                </a:solidFill>
                <a:latin typeface="Comic Sans MS" pitchFamily="66" charset="0"/>
              </a:rPr>
              <a:t>в </a:t>
            </a:r>
            <a:r>
              <a:rPr lang="ru-RU" sz="1400" kern="0" dirty="0" smtClean="0">
                <a:solidFill>
                  <a:prstClr val="black"/>
                </a:solidFill>
                <a:latin typeface="Comic Sans MS" pitchFamily="66" charset="0"/>
              </a:rPr>
              <a:t>Обнинске</a:t>
            </a:r>
            <a:r>
              <a:rPr lang="ru-RU" sz="1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1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3970" y="5366791"/>
            <a:ext cx="2914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одному из основателей Семипалатинского полигона — академику Курчатову, на фоне Центрального штаба 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</a:t>
            </a:r>
            <a:r>
              <a:rPr lang="ru-RU" sz="1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2" y="63014"/>
            <a:ext cx="5760048" cy="65495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4" y="63014"/>
            <a:ext cx="5628352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4" y="743962"/>
            <a:ext cx="1673750" cy="26152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2917" y="3605421"/>
            <a:ext cx="483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содержит 61 статью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выдающемся ученом-физике, организаторе советской науки, трижды Герое Социалистического Труда, лауреате Ленинской премии, академике 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Курчатове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(1903-1960).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048" y="1109258"/>
            <a:ext cx="34398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 об Игоре Васильевиче Курчатове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[Текст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 / отв. ред. А. П. Александров ; [АН СССР, Ин-т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энергии]. - М. : Наука, 1988. - 494 с. - (Ученые СССР. Очерки, воспоминания, материалы).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4" y="84428"/>
            <a:ext cx="5554639" cy="6549542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75" y="797342"/>
            <a:ext cx="1683804" cy="26395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360205" y="1020528"/>
            <a:ext cx="2926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Гринберг, 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Игорь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Курчатов в физико-техническом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(1925-1943) [Текст]  / А. П. Гринберг, В. Я. Френкель ; под ред. В.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Тучкевича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АН СССР. - Л. : Наука, 1984. - 182 с.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8475" y="3621510"/>
            <a:ext cx="4904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законченное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историко-физическое исследование научной и научно-организационной деятельности 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Курчатова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ФТИ.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68" y="84428"/>
            <a:ext cx="5760048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13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98" y="1170775"/>
            <a:ext cx="1823840" cy="2773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9244" y="4173344"/>
            <a:ext cx="5076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посвящена героической жизни и деятельности выдающегося советского физика, академика, трижды Героя Социалистического Труда, лауреата Ленинской премии 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Курчатова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34703" y="1267446"/>
            <a:ext cx="304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Асташенков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Подвиг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академика Курчатова [Текст]  / П. Т.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Асташенков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- 2-е изд., доп. - М. : Знание, 1979. - 160 c. - (Творцы науки и техники).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9" y="133385"/>
            <a:ext cx="5678611" cy="654954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58" y="1205084"/>
            <a:ext cx="2003021" cy="27391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62879" y="1379986"/>
            <a:ext cx="2870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Кикоин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Рассказы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физике и физиках [Текст]  / И. К.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Кикоин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: Наука, 1986. - 154 с. - (Библиотечка "Квант" 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53).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4522" y="4173344"/>
            <a:ext cx="5008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собраны все статьи академика 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Кикоина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опубликованные в журнале «Квант». В них автор — очевидец многих важных событий - рассказывает о становлении физики в Советском Союзе, о выдающихся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11" y="101428"/>
            <a:ext cx="5595329" cy="6549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704" y="405108"/>
            <a:ext cx="3084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о И,. В. Курчатове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3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950424" y="1808491"/>
            <a:ext cx="5199797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32000" lvl="2" algn="just"/>
            <a:r>
              <a:rPr lang="ru-RU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счастлив, что родился в России и посвятил свою жизнь атомной науке великой Страны Советов».</a:t>
            </a:r>
          </a:p>
          <a:p>
            <a:pPr algn="just"/>
            <a:endParaRPr lang="ru-RU" sz="36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9125" y="4171351"/>
            <a:ext cx="3802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/>
            <a:r>
              <a:rPr lang="ru-RU" sz="4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В. Курчатов</a:t>
            </a:r>
            <a:endParaRPr lang="ru-RU" sz="44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4" y="54318"/>
            <a:ext cx="5906069" cy="65540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726927"/>
            <a:ext cx="4503761" cy="532358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4" y="54318"/>
            <a:ext cx="5802624" cy="6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6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175"/>
            <a:ext cx="11461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328718">
            <a:off x="1651380" y="2029474"/>
            <a:ext cx="8925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Всех, кого заинтересовала презентация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приглашаем посетить ИБЦ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ВолгГТУ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Ждем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ауд. В-208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2" y="87269"/>
            <a:ext cx="11461750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960357" y="1045417"/>
            <a:ext cx="326181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32000" lvl="2" algn="just"/>
            <a:r>
              <a:rPr lang="ru-RU" sz="2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57 </a:t>
            </a:r>
            <a:r>
              <a:rPr 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5266" y="1876097"/>
            <a:ext cx="498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 Игорь Васильевич прожил 57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он 12 января 1903 года в посёлке 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Симского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на Южном Урале в семье землемера и учительницы. 7 февраля 1960 года он умер.</a:t>
            </a:r>
          </a:p>
        </p:txBody>
      </p:sp>
      <p:pic>
        <p:nvPicPr>
          <p:cNvPr id="12" name="Picture 4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08" y="3199536"/>
            <a:ext cx="2251949" cy="2972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3442-img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235" y="659237"/>
            <a:ext cx="2354594" cy="2960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8" y="75291"/>
            <a:ext cx="5663822" cy="660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03" y="75290"/>
            <a:ext cx="5759355" cy="66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223380" y="361458"/>
            <a:ext cx="4954136" cy="537291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 -поступил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казенную мужскую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гимназию.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1912 год - 1920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обучался и окончил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восьмилетний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 год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В. Курчатов поступил в Таврический университет на физико-математический факультет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 год - работал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гидрометеорологическом центре в Феодосии.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стал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научным сотрудником в Физико-техническом институте в Ленинграде под руководством академика А. Ф. Иоффе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женился на Марине Дмитриевне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Синельниковой.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октября 1930 года заведующий физическим отделом Ленинградского физико-технического института.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_kur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5528" y="518259"/>
            <a:ext cx="2743199" cy="206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1_ku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5528" y="2992321"/>
            <a:ext cx="2743200" cy="2210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1671016" y="5394327"/>
            <a:ext cx="394973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физик Игорь Курчатов (сидит справа) среди сотрудников Ленинградского физико-технического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73" y="136121"/>
            <a:ext cx="5718412" cy="6523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136121"/>
            <a:ext cx="5704766" cy="65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3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45813" y="1447838"/>
            <a:ext cx="4949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научную деятельность Курчатов начал с изучения свойств диэлектриков и с в недавно открытого физического явления —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сегнетоэлектричества.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8519" y="463503"/>
            <a:ext cx="2806987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деятельность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521" y="5309373"/>
            <a:ext cx="453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 в период работы над сегнетоэлектриками,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1930 год.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21" y="850788"/>
            <a:ext cx="4346100" cy="423789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43" y="2712362"/>
            <a:ext cx="3766781" cy="276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7038" y="5599233"/>
            <a:ext cx="3706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 .Королев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Курчатов , И. В. Келдыш.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5" y="114362"/>
            <a:ext cx="5691117" cy="6523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9" y="114362"/>
            <a:ext cx="5666764" cy="65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8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u.znatock.com/pars_docs/tw_refs/32/31003/31003_html_5b4ac2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550" y="380434"/>
            <a:ext cx="3243774" cy="2335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1549215" y="2832140"/>
            <a:ext cx="3223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Обсуждаются проблемы ядра... И. В. Курчатов, А. И. Алиханов, В. А. Фок (слева 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направо).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7027" y="106957"/>
            <a:ext cx="5063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первых (в 1932 году) в СССР приступил к изучению физики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атомных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1935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сообщил об открытом им вместе с братом Борисом и 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Русиновым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новом явлении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изомерии искусственных атомных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ядер.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15" y="3715832"/>
            <a:ext cx="3172910" cy="2065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9619" y="5947543"/>
            <a:ext cx="469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 вместе с братом Борисом</a:t>
            </a:r>
            <a:r>
              <a:rPr lang="ru-RU" sz="1400" dirty="0">
                <a:latin typeface="Comic Sans MS" pitchFamily="66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64" y="2551613"/>
            <a:ext cx="4885952" cy="322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" y="106957"/>
            <a:ext cx="5766179" cy="6549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20" y="106957"/>
            <a:ext cx="5581933" cy="65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221577" y="1528549"/>
            <a:ext cx="5090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1933 год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Курчатов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возглавил оргкомитет первой Всесоюзной конференции по атомному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ядру.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1937 год - утвержден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зав.кафедры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 физики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ЛФТИ.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 год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выдвинут в действительные члены Академии наук СССР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1939 год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 депутатом Ленинградского городского Совета по 158 округу.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9" y="1432585"/>
            <a:ext cx="4926842" cy="3838347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1" y="171345"/>
            <a:ext cx="5764378" cy="65474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98" y="160335"/>
            <a:ext cx="5717572" cy="65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69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Лев Ильич Русинов СССР, видео, война, история, факт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" name="Рисунок 14" descr="ikkr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422" y="1009935"/>
            <a:ext cx="5081414" cy="3640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/>
          <p:cNvSpPr txBox="1"/>
          <p:nvPr/>
        </p:nvSpPr>
        <p:spPr>
          <a:xfrm>
            <a:off x="988874" y="4836418"/>
            <a:ext cx="4699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работ по размагничиванию кораблей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первом ряду – А.Р. Регель, Ю.С. Лазуркин, В.Д. Панченко, во втором ряду – П.Г. Степанов, Д.М. Гительмахер, в третьем – И.В. Курчатов. 1941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746" y="1091723"/>
            <a:ext cx="470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период войны разрабатывал метод размагничивания боевых кораблей, борьбы с минами.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46" y="1950014"/>
            <a:ext cx="4941719" cy="3710272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36" y="88450"/>
            <a:ext cx="338191" cy="6549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36" y="88450"/>
            <a:ext cx="5766179" cy="6621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2" y="88450"/>
            <a:ext cx="5766179" cy="66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41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5389" y="1763930"/>
            <a:ext cx="48040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1941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- Курчатов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приезжает в Севастополь и организует размагничивание кораблей Черноморского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флота. (За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работу получил Государственную премию СССР за 1942 год.)</a:t>
            </a:r>
            <a:endParaRPr lang="ru-RU" sz="1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1942 работал в Казани, затем Москве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сентября 1943 года избран действительным членом АН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1948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Курчатов вступил в ВКП(б). Делегат XX съезда КПСС.</a:t>
            </a:r>
          </a:p>
        </p:txBody>
      </p:sp>
      <p:pic>
        <p:nvPicPr>
          <p:cNvPr id="5" name="Picture 4" descr="сентябрь 1958 встреча с сахаровым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" y="1210813"/>
            <a:ext cx="5008728" cy="4332111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68" y="51048"/>
            <a:ext cx="5721511" cy="6651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872" y="51048"/>
            <a:ext cx="5537898" cy="66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6" id="{F508BB08-7BFF-4193-8876-0BA6A9E7B10A}" vid="{47069512-C618-486E-9F48-01ABEFCDE3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7</Template>
  <TotalTime>1521</TotalTime>
  <Words>1210</Words>
  <Application>Microsoft Office PowerPoint</Application>
  <PresentationFormat>Произвольный</PresentationFormat>
  <Paragraphs>126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листание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sotrudnik</cp:lastModifiedBy>
  <cp:revision>128</cp:revision>
  <dcterms:created xsi:type="dcterms:W3CDTF">2016-11-15T09:14:47Z</dcterms:created>
  <dcterms:modified xsi:type="dcterms:W3CDTF">2018-01-11T09:13:44Z</dcterms:modified>
</cp:coreProperties>
</file>