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5" r:id="rId13"/>
    <p:sldId id="272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82" autoAdjust="0"/>
    <p:restoredTop sz="94660"/>
  </p:normalViewPr>
  <p:slideViewPr>
    <p:cSldViewPr>
      <p:cViewPr varScale="1">
        <p:scale>
          <a:sx n="111" d="100"/>
          <a:sy n="111" d="100"/>
        </p:scale>
        <p:origin x="-161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64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2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57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7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21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59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8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9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70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0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B1C69-C58C-4AC6-95E4-4CDEABE124DA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E9FB-8BE5-4EE5-90B9-1C0AE40E1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3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6.png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2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21.wdp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1.jpe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туп фото 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ngl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46024"/>
            <a:ext cx="5472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АНДРЕЙ НИКОЛАЕВИЧ ТУПОЛЕВ: ГРАНИ ДЕРЗНОВЕННОГО ТВОРЧЕСТВА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48587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130 лет со дня рождения (1888 – 1972)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12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F:\tu-16-bombardirovshchik-oojj85u-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3" y="196976"/>
            <a:ext cx="3588239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divot"/>
            <a:contourClr>
              <a:srgbClr val="FFFFFF"/>
            </a:contourClr>
          </a:sp3d>
          <a:extLst/>
        </p:spPr>
      </p:pic>
      <p:pic>
        <p:nvPicPr>
          <p:cNvPr id="2053" name="Picture 5" descr="F:\270px-CCCP-42403_Tu-104B_Aeroflot_MAN_03AUG74_(693626499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88640"/>
            <a:ext cx="353163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divot"/>
            <a:contourClr>
              <a:srgbClr val="FFFFFF"/>
            </a:contourClr>
          </a:sp3d>
          <a:extLst/>
        </p:spPr>
      </p:pic>
      <p:pic>
        <p:nvPicPr>
          <p:cNvPr id="2054" name="Picture 6" descr="F:\270px-Tu-144LL_in_flight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952"/>
            <a:ext cx="367240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divot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67544" y="3814905"/>
            <a:ext cx="182111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ТУ -16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3744752"/>
            <a:ext cx="1800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ТУ - 104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6340678"/>
            <a:ext cx="16561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ТУ - 144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0" y="1375"/>
            <a:ext cx="9339661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93" y="120367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ИНТЕРЕСНЫЕ ФАКТЫ О А. Н. ТУПОЛЕВЕ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3" name="Picture 3" descr="F:\фото 1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0" y="735754"/>
            <a:ext cx="2546532" cy="2700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pic>
        <p:nvPicPr>
          <p:cNvPr id="5124" name="Picture 4" descr="F:\фото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24" y="3823847"/>
            <a:ext cx="2483768" cy="2697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706270" y="1198127"/>
            <a:ext cx="6258218" cy="22846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Приехал как-то Туполев на чужой завод, увидел в сборочном цехе готовую к первому полету опытную машину и сказал: «Не полетит!», и она не взлетела…Бегала по аэродрому и не могла оторваться от земли. В другой раз увидел  часть самолета, которую должны были испытывать на прочность в лаборатории, и сказал вопреки расчетам: «Вот здесь не выдержит!», и она не выдержала, сломалась именно в этом месте.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294" y="4437112"/>
            <a:ext cx="6279922" cy="1800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Однажды Туполеву сообщили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что испытуемый торпедный катер не развивает запроектированной максимальной скорости. Он попросил поднять катер из воды, обошел его, как бы прогуливаясь, остановился у винта. Взял молоток, слегка постучал по кромкам лопастей – и катер после этого даже превысил расчетную скорость.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6" y="871"/>
            <a:ext cx="924877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абличка 2"/>
          <p:cNvSpPr/>
          <p:nvPr/>
        </p:nvSpPr>
        <p:spPr>
          <a:xfrm>
            <a:off x="179513" y="4330504"/>
            <a:ext cx="8712968" cy="2410864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А. Н. Туполев любил отдых на природе, дальние прогулки, охоту, рыбную ловлю, игру в волейбол. Любил брать с собой семью, друзей, посидеть у костра, варить уху. Театр, кино, литература, музыка живо интересовали Андрея Николаевича. В доме всегда выписывали «Новый мир», «Иностранную литературу». Очень по душе ему была музыка П. И. Чайковского, особенно балеты в хорошей постановке с балеринами М. Плисецкой, Р. Стручковой. До конца жизни он сохранял  ясное сознание и твердую память, интерес к жизни, активно направлял важнейшие дела своего ОКБ.  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272" y="260648"/>
            <a:ext cx="4680520" cy="3384376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0069" y="3791691"/>
            <a:ext cx="525658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     А. Н. Туполев и С. П. Королев на отдыхе в Крыму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86" y="-104776"/>
            <a:ext cx="9255126" cy="696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5310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НАГРАДЫ И ЗВАНИЯ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1" name="Picture 3" descr="F:\dsc01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86" y="710665"/>
            <a:ext cx="2304257" cy="2625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pic>
        <p:nvPicPr>
          <p:cNvPr id="2052" name="Picture 4" descr="F:\p_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20053"/>
            <a:ext cx="2569975" cy="2651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411760" y="710665"/>
            <a:ext cx="6503551" cy="28365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А. Н. Туполев награжден 8 орденами Ленина, орденами Октябрьской Революции, Суворова 2-й степени, Отечественной войны 1-й степени, орденами Трудового Красного Знамени, Красной Звезды, «Знак Почета», медалями, иностранной наградой  - орденом Георгия Димитрова (Болгария). Лауреат Ленинской 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премии, четырех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Сталинский премий 1-й степени, Государственной премии СССР. Генерал-майор инженерной авиационной службы, Генерал-лейтенант инженерно-технической службы, Генерал-полковник инженерно-технической службы.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946151"/>
            <a:ext cx="6192688" cy="24130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А. Н. Туполев стал Почетным гражданином Парижа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 Нью-Йорка, а также города Жуковский Московской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области. Почетный член Королевского авиационного общества Великобритании и Американского института аэронавтики и астронавтики. Ему присуждены премии Н. Е. Жуковского АН СССР, Золотая авиационная медаль ФАИ, премия имени Леонардо да Винчи, Золотая медаль общества основоположников авиации Франции.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1" y="35454"/>
            <a:ext cx="925512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64087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ПОКОРИТЕЛЮ ВОЗДУШНОЙ СТИХИИ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(МЕМОРИАЛ И ПАМЯТНИКИ А. Н. ТУПОЛЕВУ)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5" y="1196752"/>
            <a:ext cx="3096344" cy="2860351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1946" y="1764629"/>
            <a:ext cx="5400600" cy="17245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2005 году на месте бывшей усадьбы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Пустомазово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открылся мемориальный комплекс. Мемориал представляет собой фрагмент дома-усадьбы Туполевых с мемориальной доской. Сам дом не сохранился, но остался пруд, растут березы, посаженные самим А. Н. Туполевым.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20" y="3831512"/>
            <a:ext cx="3312368" cy="2902406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2215" y="4628175"/>
            <a:ext cx="5159865" cy="1224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Памятник А. Н. Туполеву находится в городе Кимры (Тверская область), на Майской площади. Он был установлен в 1979 году, а создал его скульптор Х. Геворкян.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6" y="-50967"/>
            <a:ext cx="925512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5" y="188641"/>
            <a:ext cx="3325815" cy="3096343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1" y="866314"/>
            <a:ext cx="5117055" cy="1740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Памятник А. Н. Туполеву на Новодевичьем кладбище в Москве. Скульптурная композиция выполнена в виде треугольного металлического панно, на котором высечены барельефный портрет авиаконструктора, самолет и три звезды.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532878" cy="3078088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6065" y="4437112"/>
            <a:ext cx="4909991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Памятник великому авиаконструктору А. Н. Туполеву был открыт в Казани 4 июня 2014 года. Скульптура украшает сквер им. Гагарина в Московском районе.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12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66537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ИЗДАНИЯ О А. Н. ТУПОЛЕВЕ ИЗ ФОНДА ИБЦ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6908"/>
            <a:ext cx="2029881" cy="2510988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97" y="3980093"/>
            <a:ext cx="2136172" cy="2736304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64093" y="945547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Андрей Николаевич Туполев: Грани дерзновенного творчества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Текст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]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: к 100-летию со дня рождения. – Москва : Наука, 1988. – 247 с.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614" y="4149080"/>
            <a:ext cx="666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Арлазоров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, М. С. Конструкторы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Текст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]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М. С.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Арлазоров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 – Москва : Сов. Россия, 1975. – 280 с.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6257" y="1988840"/>
            <a:ext cx="6273012" cy="1258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Эта книга - о творчестве генерального авиаконструктора А. Н. Туполева. В книге нашли отражение различные стороны его деятельности, история создания наиболее известных машин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туполевского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ОКБ.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013176"/>
            <a:ext cx="6120680" cy="1440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Издание представляет собой сборник очерков о людях, чьи труды создали советскую авиационную мощь. В книге показан путь, пройденный советской авиационной технической мыслью.  Один из очерков посвящен А. Н. Туполеву.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49213"/>
            <a:ext cx="925512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инженер 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47810"/>
            <a:ext cx="2038945" cy="2377334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природа и человек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4809"/>
            <a:ext cx="2088232" cy="2271996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2" y="232668"/>
            <a:ext cx="2040825" cy="2260228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423597"/>
            <a:ext cx="643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Рыжов, К. В. Сто великих россиян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Текст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]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/ К. В. Рыжов. – В. : Вече, 2002. – 656 с.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3324" y="1362782"/>
            <a:ext cx="6215410" cy="599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книге историка собраны жизнеописания ста великих россиян, в том числе А. Н. Туполева.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79511" y="2636912"/>
            <a:ext cx="652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Подольный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, Е. Патриарх отечественного самолетостроения / Е.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Подольный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// Инженер. – 2008. - № 11. – С. 2-6.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5233" y="3527960"/>
            <a:ext cx="6250984" cy="6126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статье раскрыта биография А. Н. Туполева и основные вехи его работы.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3769" y="4893116"/>
            <a:ext cx="643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Микуленок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, И. «Некрасиво – не полетит» / И.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Микуленок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// 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Природа и человек. – 2012. - № 12. – С. 62-65.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3324" y="5733256"/>
            <a:ext cx="6321877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Статья о жизни и деятельности авиаконструктора  А. Н. Туполева  и созданных им самолетах.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47625"/>
            <a:ext cx="9255126" cy="696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79807" y="188640"/>
            <a:ext cx="932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СПИСОК ИСПОЛЬЗОВАННОЙ ЛИТЕРАТУРЫ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Табличка 3"/>
          <p:cNvSpPr/>
          <p:nvPr/>
        </p:nvSpPr>
        <p:spPr>
          <a:xfrm>
            <a:off x="148500" y="1124743"/>
            <a:ext cx="8784976" cy="504056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ctr">
              <a:buAutoNum type="arabicPeriod"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Андрей Николаевич Туполев : Грани дерзновенного творчества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Текст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]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: к 100-летию со дня рождения. – Москва : Наука, 1988. – 247 с.</a:t>
            </a:r>
          </a:p>
          <a:p>
            <a:pPr marL="342900" indent="-342900" algn="just">
              <a:buAutoNum type="arabicPeriod"/>
            </a:pP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Арлазоров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, М. С. Конструкторы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Текст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]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/ М. С.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Арлазоров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 – Москва : Сов. Россия, 1975. – 280 с.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Большая советская энциклопедия. В 30 т.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Текст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]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Т. 26 : Тихоходки – Ульяново / гл. ред. А. М. Прохоров. – Изд. 3-е. – Москва : Сов.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энцикл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., 1977. – 622 с.</a:t>
            </a:r>
          </a:p>
          <a:p>
            <a:pPr marL="342900" indent="-342900" algn="just">
              <a:buAutoNum type="arabicPeriod"/>
            </a:pP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Дальский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, А. М. От ручной сборки – к сборке на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наноуровне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/ А. М.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Дальский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// Сборка в машиностроении, приборостроении. – 2005. - № 9. – С. 7-11.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Козлова, С.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Туполевские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хроники / С. Козлова // Мир транспорта. – 2007. - № 1. – С. 134-143.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Рыжов, К. В. Сто великих россиян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Текст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]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/ К. В. Рыжов. – В. : Вече, 2002. – 656 с.</a:t>
            </a:r>
          </a:p>
          <a:p>
            <a:pPr marL="342900" indent="-342900" algn="ctr">
              <a:buAutoNum type="arabicPeriod"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ctr">
              <a:buAutoNum type="arabicPeriod"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:\paper_texture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6" y="-985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ina\Desktop\фото 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260648"/>
            <a:ext cx="4680520" cy="3723630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430" y="4382856"/>
            <a:ext cx="8712968" cy="2120265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Андрей Николаевич Туполев – российский авиаконструктор, академик Академии Наук СССР (1953), генерал – полковник – инженер (1968).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Под руководством Туполева создано свыше 100 типов военных и гражданских самолетов в том числе АНТ-25, Ту-104 (первый реактивный пассажирский), Ту – 114, Ту – 134, Ту – 154.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paper_texture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52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2761" y="33869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СТРАНИЦЫ БИОГРАФИИ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F:\фото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64"/>
            <a:ext cx="2001966" cy="2469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pic>
        <p:nvPicPr>
          <p:cNvPr id="1027" name="Picture 3" descr="F:\фото 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06" y="3871726"/>
            <a:ext cx="2047412" cy="2603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287622" y="938988"/>
            <a:ext cx="6602803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Андрей Николаевич Туполев родился 29 октября (10 ноября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1888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года, в селе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Пустомазово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Тверской губернии, в семье провинциального  нотариуса. Уже во время обучения в Тверской гимназии проявлял большой интерес к точным наукам и технике. В 1908 году Туполев поступил в Императорское Московское  техническое училище.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789040"/>
            <a:ext cx="6552728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училище Туполев серьезно увлекся аэродинамикой. С 1909 года – член Воздухоплавательного кружка. Участвовал в постройке планера, на котором в 1910 году самостоятельно совершил первый полет. В 1911 году А. Н. Туполев, за участие в студенческих волнениях и распространение нелегальной литературы, был арестован и выслан из Москвы на родину под надзор полиции.  Только накануне Первой мировой войны ему удалось вернуться в Москву в училище, которое он с отличием окончил в 1918 году.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aper_texture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0" y="41508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фото 1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4536503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139700" h="139700" prst="divot"/>
            <a:contourClr>
              <a:srgbClr val="FFFFFF"/>
            </a:contourClr>
          </a:sp3d>
          <a:extLst/>
        </p:spPr>
      </p:pic>
      <p:sp>
        <p:nvSpPr>
          <p:cNvPr id="5" name="Табличка 4"/>
          <p:cNvSpPr/>
          <p:nvPr/>
        </p:nvSpPr>
        <p:spPr>
          <a:xfrm>
            <a:off x="296237" y="4149080"/>
            <a:ext cx="8658386" cy="2304256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После Октябрьской революции перед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. Н. Туполевым встал вопрос, как же стать полезным для новой жизни, которой начинала жить страна. При Институте путей сообщения существовала авиационная секция. Туда вместе со своим учителем Николаем Егоровичем Жуковским и перешел Туполев. Вскоре им было поручено разработать положение о создании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института авиации, который бы возглавил науку в этой области.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Его назвали ЦАГИ (Центральный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аэрогидродинамический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институт), который стал известен во всем мире.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104771"/>
            <a:ext cx="8154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ПРОФЕССИОНАЛЬНАЯ ДЕЯТЕЛЬНОСТЬ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2"/>
            <a:ext cx="924877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F:\фото 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7" y="392810"/>
            <a:ext cx="2785397" cy="2820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987824" y="1340768"/>
            <a:ext cx="5963365" cy="1404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ЦАГИ А. Н. Туполев возглавил авиационный отдел (АГОС), который занимался решением задач практического создания авиационных конструкций, служивших ступенями к проектированию самолетов.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022" y="4077072"/>
            <a:ext cx="8656167" cy="17281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процессе этих работ, начал складываться конструкторский коллектив отдела, а осенью 1922 г., он получил задание на проектирование и постройку небольшого спортивного самолета-авиетки. Летом 1923 г. самолет АНТ-1, названный так в честь его конструктора Андрея Николаевича Туполева, был собран  и прошел успешные летные испытания.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6" y="-49213"/>
            <a:ext cx="924877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ant1-3_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95" y="476672"/>
            <a:ext cx="6912768" cy="3600400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divot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08800" y="4583816"/>
            <a:ext cx="8585336" cy="1869520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Самолет АНТ-1 представлял собой первую конструкцию, где был применен кольчугалюминий. А. Н. Туполев понял бесперспективность применения дерева для самолетов. Для него стало очевидным , что будущая авиация должна базироваться только на металле. Необходимой металлургической базой стал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Кольчугинский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завод, первым освоивший пригодный для строительства самолетов сплав, названный кольчугалюминием.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6" y="15889"/>
            <a:ext cx="924877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tupolev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72" y="555080"/>
            <a:ext cx="2352800" cy="2739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pic>
        <p:nvPicPr>
          <p:cNvPr id="3077" name="Picture 5" descr="F:\600x600,fs-REDKIN-02,07,Red-0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84" y="3573016"/>
            <a:ext cx="2657620" cy="2926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555776" y="1196752"/>
            <a:ext cx="6267942" cy="14562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1937 г. А. Н. Туполев был арестован по обвинению  во вредительстве. Его обвинили в создании вредительской организации, передававшей чертежи самолетов иностранной разведке. Он был приговорен к 15 годам ИТЛ.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231350"/>
            <a:ext cx="6093072" cy="16098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Находясь в заключении, А. Н. Туполев работал в закрытом КБ НКВД – ЦКБ-29 («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Туполевская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шарага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»). В июле 1941 г. от дальнейшего отбытия наказания он был освобожден со снятием судимости. Туполев был полностью реабилитирован 9 апреля 1955 года.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22426"/>
            <a:ext cx="924877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9414" y="188640"/>
            <a:ext cx="6362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ФРОНТОВОЙ БОМБАРДИРОВЩИК ТУ-2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 descr="F:\Tupolev_Tu-2_(China_Aviation_Museum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12768" cy="3340288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абличка 3"/>
          <p:cNvSpPr/>
          <p:nvPr/>
        </p:nvSpPr>
        <p:spPr>
          <a:xfrm>
            <a:off x="251520" y="4581128"/>
            <a:ext cx="8640960" cy="20882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ТУ-2, также известный как АНТ-58, двухмоторный советский высокоскоростной дневной фронтовой бомбардировщик времен Второй мировой войны. Задание на проектирование этого бомбардировщика было дано А. Н. Туполеву весной 1940 г., а уже осенью того же года его построили и в январе 1941 г. испытали. Боевая машина обладала скоростью 640 километров в час, что превышало скорость гитлеровских истребителей. За создание ТУ-2 Туполев получил звание генерал-майора.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47625"/>
            <a:ext cx="9255126" cy="696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9" y="1365"/>
            <a:ext cx="9255126" cy="696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8864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СОЗДАНИЕ ГИГАНТОВ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5" name="Picture 3" descr="F:\fa37f09e40c87a18db251285547c6d68_cropp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008269"/>
            <a:ext cx="2632564" cy="2829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1556792"/>
            <a:ext cx="6177438" cy="21818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рубеже сороковых и пятидесятых годов под руководством А. Н. Туполева, рождается  ТУ-16 – реактивный бомбардировщик, способный развивать скорость до тысячи километров в час. Эта машина стала прародителем грозного ракетоносца , способного поражать объекты противника, не входя в зону противовоздушной обороны, и первенца реактивной гражданской авиации СССР, самолета ТУ-104.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437112"/>
            <a:ext cx="8697717" cy="20162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31 декабря 1968 года совершил первый полет ТУ-144 – первый в мире сверхзвуковой пассажирский самолет. Новый самолет сравнивали с живым существом. Это сравнение правомерно не только потому  что он своим обликом напоминает птицу. Длина проводов составляет на сверхзвуковой машине 300 000 метров. Про ТУ-144 можно сказать, что это не только очень быстрая и очень сильная , но и очень «умная» машина, с высокоорганизованной «нервной системой».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1758</Words>
  <Application>Microsoft Office PowerPoint</Application>
  <PresentationFormat>Экран (4:3)</PresentationFormat>
  <Paragraphs>57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Dina</dc:creator>
  <cp:lastModifiedBy>sotrudnik</cp:lastModifiedBy>
  <cp:revision>164</cp:revision>
  <dcterms:created xsi:type="dcterms:W3CDTF">2018-09-02T09:17:50Z</dcterms:created>
  <dcterms:modified xsi:type="dcterms:W3CDTF">2018-10-16T10:14:57Z</dcterms:modified>
</cp:coreProperties>
</file>