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3366"/>
    <a:srgbClr val="FF9900"/>
    <a:srgbClr val="00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2" autoAdjust="0"/>
  </p:normalViewPr>
  <p:slideViewPr>
    <p:cSldViewPr>
      <p:cViewPr varScale="1">
        <p:scale>
          <a:sx n="104" d="100"/>
          <a:sy n="104" d="100"/>
        </p:scale>
        <p:origin x="174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7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1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3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1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5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9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9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5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3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8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EDDD-87A4-4917-B989-D46694AA8EA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7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2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2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6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28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5.wdp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18.png"/><Relationship Id="rId10" Type="http://schemas.microsoft.com/office/2007/relationships/hdphoto" Target="../media/hdphoto16.wdp"/><Relationship Id="rId4" Type="http://schemas.microsoft.com/office/2007/relationships/hdphoto" Target="../media/hdphoto5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5.wdp"/><Relationship Id="rId7" Type="http://schemas.microsoft.com/office/2007/relationships/hdphoto" Target="../media/hdphoto1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7.wdp"/><Relationship Id="rId4" Type="http://schemas.openxmlformats.org/officeDocument/2006/relationships/image" Target="../media/image21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otrudnik\Рабочий стол\3434\бумага 1.pjp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56"/>
            <a:ext cx="9144000" cy="685800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84784"/>
            <a:ext cx="8712968" cy="518457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25478" y="116632"/>
            <a:ext cx="8712968" cy="122413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Arial Black" pitchFamily="34" charset="0"/>
              </a:rPr>
              <a:t>ИМЯ ВУЗА СЛАВИТ УЧЁНЫЙ</a:t>
            </a:r>
          </a:p>
          <a:p>
            <a:pPr algn="ctr"/>
            <a:r>
              <a:rPr lang="ru-RU" sz="1400" dirty="0" smtClean="0">
                <a:solidFill>
                  <a:schemeClr val="accent5"/>
                </a:solidFill>
                <a:latin typeface="Arial Black" pitchFamily="34" charset="0"/>
              </a:rPr>
              <a:t>(К 90-летию Волгоградского Государственного Технического Университета)</a:t>
            </a:r>
            <a:endParaRPr lang="ru-RU" sz="1400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4799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ПАМЯТЬ ОБ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УЧЁНОМ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07732" y="4650900"/>
            <a:ext cx="8584748" cy="1872209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709841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Мемориальная доска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Григорию Наумовичу установлена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 жилом доме по адресу: ул. Мира, 13, в Центральном районе Волгограда. На черной плите надпись: "В этом доме жил участник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обороны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Сталинграда, Заслуженный деятель науки, доктор технических наук, профессор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Григорий Наумович, отдавший науке 61 год своей жизни", портрет ученого и маленький букет.</a:t>
            </a:r>
          </a:p>
        </p:txBody>
      </p:sp>
      <p:pic>
        <p:nvPicPr>
          <p:cNvPr id="1027" name="Picture 3" descr="F:\Новая папка (2)\фото 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2243"/>
            <a:ext cx="5400600" cy="3600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4799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ТРУДЫ Г. Н. ЗЛОТИНА ИЗ ФОНДА Информационно-библиотечного центра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ВолгГТУ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5397" y="991566"/>
            <a:ext cx="6484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Г. Н. Начальный очаг горения при искровом зажигании гомогенных топливовоздушных смесей в замкнутых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объемах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монография / Г. Д.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Е. А.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2008. - 152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3164" y="1772816"/>
            <a:ext cx="6476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монографии изложены результаты теоретических и экспериментальных исследований процессов формирования начального очага горения, инициированного электрической искрой в гомогенных топливовоздушных смесях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9" y="692695"/>
            <a:ext cx="2074163" cy="27521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2074162" cy="26642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550" y="3914779"/>
            <a:ext cx="6614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Г. Н. Особенности рабочего процесса и пути повышения энергетической эффективности роторно-поршневых двигателей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Ванкеля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монография / Г. Н.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Е. А.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2010. - 120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550" y="4952716"/>
            <a:ext cx="6614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монографии рассмотрены особенности рабочего процесса роторно-поршневых двигателей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Ванкеля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. Изложены результаты теоретических и экспериментальных исследований работы таких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двигателей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03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" y="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8431" y="1116033"/>
            <a:ext cx="650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Г. Н. Прикладная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термодинамика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учеб. пособие / Г. Н.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Ю. В. Иванов, Е. А.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2008. - 79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8999" y="1934948"/>
            <a:ext cx="6538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 пособии излагаются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прикладные вопросы транспортной энергетики, элементы химической кинетики.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5" y="332656"/>
            <a:ext cx="2030413" cy="27363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99" y="3717032"/>
            <a:ext cx="2033157" cy="263061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346" y="4195808"/>
            <a:ext cx="657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Г. Н. Теплотехника и транспортная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энергетика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учеб. пособие / Г. Н.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М. М.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Галимов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РПК "Политехник", 2005. - 286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279" y="5063737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Представлены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фундаментальные положения технической термодинамики и теории теплообмена, а также прикладные вопросы транспортной энергетики. </a:t>
            </a:r>
          </a:p>
        </p:txBody>
      </p:sp>
    </p:spTree>
    <p:extLst>
      <p:ext uri="{BB962C8B-B14F-4D97-AF65-F5344CB8AC3E}">
        <p14:creationId xmlns:p14="http://schemas.microsoft.com/office/powerpoint/2010/main" val="15975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-36515"/>
            <a:ext cx="9182100" cy="6894513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43" y="3573016"/>
            <a:ext cx="2088232" cy="28803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255" y="3705002"/>
            <a:ext cx="6490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Г. Н. Пробивное напряжение и его влияние на образование начального очага сгорания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Г. Н.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К. В.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Приходьков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Е. А.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Известия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Серия «Наземные и транспортные системы» :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межвуз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сб. науч.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т.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науч. ред. Е. А.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– Волгоград, 2007. –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Вып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2, № 8. – С. 62 – 65.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254" y="5063987"/>
            <a:ext cx="6490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Рассматривается влияние режима работы двигателя на величину пробивного напряжения и связанного с этим ядра воспламенения, а также на критический радиус воспламенения электрической искрой топливовоздушной смеси. 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1" y="29471"/>
            <a:ext cx="2432050" cy="31835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66161" y="1533542"/>
            <a:ext cx="632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Рассмотрены термодинамические основы получения низких температур, схемы и циклы наиболее распространенных типов холодильных машин. Приведены показатели эффективности этих циклов.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6161" y="692696"/>
            <a:ext cx="6354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Циклы холодильных машин и методы анализа их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эффективности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: учеб. пособие / Г. Н.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[и др.]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РПК "Политехник", 2006. - 51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94"/>
            <a:ext cx="9182100" cy="6894513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8" y="404664"/>
            <a:ext cx="2090737" cy="28083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55776" y="900879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Н.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Вариации пробивных напряжений и их роль в формировании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межцикловой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неидентичности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процесса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сгорания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Г. Н.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 др.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// Двигателестроение. — 2002. — № 1. — 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29—31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Исследована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зависимость нестабильности напряжения пробоя межэлектродного зазора свечи зажигания от различных факторов и ее влияние на динамику процесса сгорания.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32968"/>
            <a:ext cx="2016224" cy="28083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2353" y="3432968"/>
            <a:ext cx="65162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Г. Н. Моделирование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стохастичности воздействия турбулентности на развитие начального очага горения при искровом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зажигании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Г. Н.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 др.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// Химическая физика. - 2001. - 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20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№7.- С. 105 - 111. 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статье описывается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стохастическая математическая модель развития начального очага при искровом зажигании гомогенных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турбулизированных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топливовоздушных смесей, которая позволяет анализировать влияние на случайные вариации процесса воспламенения параметров турбулентности заряда в камере сгорания при различных составах топливовоздушной смеси, характеристиках искрового разряда, конструкциях свечи зажигания.</a:t>
            </a:r>
          </a:p>
        </p:txBody>
      </p:sp>
    </p:spTree>
    <p:extLst>
      <p:ext uri="{BB962C8B-B14F-4D97-AF65-F5344CB8AC3E}">
        <p14:creationId xmlns:p14="http://schemas.microsoft.com/office/powerpoint/2010/main" val="3788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" y="-36513"/>
            <a:ext cx="9182100" cy="6894513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107505" y="2132856"/>
            <a:ext cx="9036496" cy="2160240"/>
          </a:xfrm>
          <a:prstGeom prst="ribbon2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2420888"/>
            <a:ext cx="4608512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БЛАГОДАРИМ </a:t>
            </a:r>
          </a:p>
          <a:p>
            <a:pPr algn="ctr"/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ЗА ВНИМАНИЕ !</a:t>
            </a:r>
            <a:endParaRPr lang="ru-RU" sz="3200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otrudnik\Рабочий стол\3434\бумага 1.pjp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5900"/>
            <a:ext cx="3744416" cy="24498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5900"/>
            <a:ext cx="3771111" cy="2417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07" y="2132856"/>
            <a:ext cx="3888431" cy="23389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79513" y="4671810"/>
            <a:ext cx="8811670" cy="1997549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2020 г. наш университет отмечает свой 90-летний юбилей.  Коллектив учебного заведения всегда был в передовых рядах тех, кто решал актуальные проблемы, стоявшие в разные периоды истории перед нашей страной. Динамичное развитие  вуза было бы невозможно без развития научных школ, без подготовки кадров высшей квалификации.  Крупные научные направления возглавляли профессора Г. Н.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В. М. Труханов,  А. А.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Ревин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М. Я. Иткис, А. В.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Победин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 многие другие.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" y="3906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23" y="332656"/>
            <a:ext cx="2940210" cy="35323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9104" y="4016677"/>
            <a:ext cx="63367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ЗЛОТИН ГРИГОРИЙ НАУМОВИЧ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                  (1925 – 2010)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                            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4105" y="4792748"/>
            <a:ext cx="8741150" cy="172706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6881" y="4869160"/>
            <a:ext cx="8615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Григорий Наумович, заслуженный деятель науки и техники РФ, доктор технических наук, профессор. Известен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крупный ученый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области двигателестроения,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создатель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признанной научной школы, занимающейся проблемами совершенствования рабочих процессов в двигателях внутреннего сгорания с принудительных зажиганием. </a:t>
            </a:r>
          </a:p>
        </p:txBody>
      </p:sp>
    </p:spTree>
    <p:extLst>
      <p:ext uri="{BB962C8B-B14F-4D97-AF65-F5344CB8AC3E}">
        <p14:creationId xmlns:p14="http://schemas.microsoft.com/office/powerpoint/2010/main" val="201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940" y="6275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БИОГРАФИЯ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808312" cy="28083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48679" y="3789041"/>
            <a:ext cx="8715809" cy="277402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0118" y="3883392"/>
            <a:ext cx="8352929" cy="2585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Г. Н.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родился 24 сентября 1925 г. в г. Ростов-на-Дону.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Его детство  прошло в Липецке, а в 1941 году, он вместе с мамой и сестрой, переехал в Сталинград.  Здесь же поступил на учебу в тракторостроительный техникум. В течение лета 1942 г. совсем молодым парнишкой, работал на строительстве оборонительных рубежей Сталинграда. В 1949 году с отличием закончил Сталинградский механический институт по специальности «Двигатели внутреннего сгорания», работал в  вузе на кафедре «Энергетика» ассистентом, старшим преподавателем, доцентом. Был деканом машиностроительного  и автотракторного факультетов,  позже проректором по учебной работе ВПИ.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889905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Сталинград до войны. Площадь павших  борцов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5" y="2889905"/>
            <a:ext cx="234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   Возведение   оборонительных рубежей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02" y="270242"/>
            <a:ext cx="2608350" cy="25826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1440"/>
            <a:ext cx="2664296" cy="2591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58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53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СОЗДАНИЕ КАФЕДРЫ «ТЕОРЕТИЧЕСКИЕ ОСНОВЫ ТЕПЛОТЕХНИКИ»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Dina\Desktop\30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9" y="836712"/>
            <a:ext cx="5832648" cy="331236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00707" y="4323664"/>
            <a:ext cx="8784976" cy="230425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3828" y="4299938"/>
            <a:ext cx="8352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1972 Г. Н.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организовал кафедру «Теоретические основы теплотехники», на базе которой в 1997 г. создана кафедра «Теплотехника и гидравлика».  Главной целью проводимых на кафедре исследований рабочих процессов поршневых и роторно-поршневых двигателей был поиск путей снижения расхода ими топлива и выбросов токсичных компонентов с продуктами сгорания. Большая часть работ проводилась по заказам предприятий и НИИ, причем основным заказчиком стал крупнейший в стране Волжский автомобильный завод (г. Тольятти).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92559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Dina\Desktop\12000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1" y="753605"/>
            <a:ext cx="3600400" cy="2618088"/>
          </a:xfrm>
          <a:prstGeom prst="rect">
            <a:avLst/>
          </a:prstGeom>
          <a:ln w="381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divot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na\Desktop\120005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"/>
            <a:ext cx="273020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  <a:extLst/>
        </p:spPr>
      </p:pic>
      <p:pic>
        <p:nvPicPr>
          <p:cNvPr id="2057" name="Picture 9" descr="C:\Users\Dina\Desktop\26_02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2" y="196798"/>
            <a:ext cx="287354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  <a:extLst/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20842" y="4038446"/>
            <a:ext cx="8786245" cy="26625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2775" y="4077070"/>
            <a:ext cx="84023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базе кафедры, при непосредственном участии  Григория Наумовича, в 1976 г. была создана одна из первых в стране научных лабораторий по проблемам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роторно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–поршневых двигателей. Выполненные в этой лаборатории исследования позволили определить  пути совершенствования рабочего процесса этих двигателей и выпуску их промышленных партий. В рамках различных программ ученым и его коллегами выполнялись совместные работы с Лидским университетом (Великобритания) и университетом Бен-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Гурион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(Израиль). В области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роторно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–поршневых двигателей кафедра стала широко известным научным центром.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969530" y="338048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 Н.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Злотин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(в центре) с сотрудниками кафедры (1975 г.)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57495"/>
            <a:ext cx="310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Г. Н.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Злотин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(в центре) с представителями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АВТОВАЗа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957495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На заседании кафедры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            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81"/>
            <a:ext cx="9175750" cy="6834619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924" y="11987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НАУЧНАЯ ШКОЛА Г. Н. ЗЛОТИНА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Dina\Desktop\26_02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620688"/>
            <a:ext cx="5472609" cy="33896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41386" y="4221088"/>
            <a:ext cx="8731910" cy="24482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055" y="4255057"/>
            <a:ext cx="8441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середины 70-х годов, научные интересы Г. Н.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 его коллег, все больше сосредотачиваются  на процессах искрового зажигания  обедненных топливовоздушных смесей. В ходе экспериментов был предложен и реализован оригинальный способ расширения пределов  обеднения топливовоздушной смеси путем подачи микродоз горючих газов, в частности водорода, в зону межэлектродного промежутка свечи зажигания. Высокую оценку специалистов  получила разработанная в ходе  этих исследований специальная аппаратура, экземпляры которой были изготовлены для заводов , НИИ  и научных центров.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5875"/>
            <a:ext cx="91757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-15875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9825" y="31134"/>
            <a:ext cx="5544616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ДОСТИЖЕНИЯ И ВКЛАД В НАУКУ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13382" y="4077071"/>
            <a:ext cx="8784976" cy="2585323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Григорием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Наумовичем были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проведены обширные исследования влияния параметров искровых разрядов систем зажигания на развитие процессов воспламенения и сгорания. Эти исследования позволили существенно расширить представления о протекании этих процессов в двигателях и получить важные для практики рекомендации по выбору параметров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систем зажигания. Григорий Наумович был известен как прекрасный лектор, автор многих учебных пособий по курсам общей теплотехники, технической термодинамики,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тепломассообмена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газовой динамики. Всего им подготовлено и издано более 50 учебно-методических пособий.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744416" cy="27138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7598" y="359935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          За работой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87" y="3182110"/>
            <a:ext cx="299685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Исследования ученого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7824" y="3182110"/>
            <a:ext cx="271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Исследования и расчеты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7" y="511912"/>
            <a:ext cx="2648421" cy="267019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24" y="511912"/>
            <a:ext cx="2742538" cy="267019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5875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79512" y="4048535"/>
            <a:ext cx="8822437" cy="24482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5"/>
            <a:ext cx="2952328" cy="28246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600" y="4118509"/>
            <a:ext cx="841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его непосредственном творческом участии в вузе созданы и развиваются лаборатории термодинамики и теплопередачи, экологических проблем автомобильного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транспорта. В течение многих лет он являлся председателем диссертационного совета по защите докторских и кандидатских диссертаций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Григорий Наумович был избран академиком Академии инженерных наук РФ, и Российской Академии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транспорта. В 1991 г. ему было присвоено почетное звание "Заслуженный деятель науки и техники РФ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". Награды: орден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"Знак Почета",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семь медалей.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ina\Desktop\120006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410"/>
            <a:ext cx="2664296" cy="256379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na\Desktop\26_0200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57295"/>
            <a:ext cx="2773764" cy="251802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79907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На защите диссертации аспиранта из Чехии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5" y="3167390"/>
            <a:ext cx="331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Выступление на заседании диссертационного совета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3786" y="2799071"/>
            <a:ext cx="317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Г.Н.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Злотин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(в центре) со студентами - иностранцами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1447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VSTU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User</cp:lastModifiedBy>
  <cp:revision>424</cp:revision>
  <dcterms:created xsi:type="dcterms:W3CDTF">2020-02-26T07:13:12Z</dcterms:created>
  <dcterms:modified xsi:type="dcterms:W3CDTF">2020-05-25T12:03:51Z</dcterms:modified>
</cp:coreProperties>
</file>